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305" r:id="rId4"/>
    <p:sldId id="306" r:id="rId5"/>
    <p:sldId id="258" r:id="rId6"/>
    <p:sldId id="374" r:id="rId7"/>
    <p:sldId id="375" r:id="rId8"/>
    <p:sldId id="376" r:id="rId9"/>
    <p:sldId id="377" r:id="rId10"/>
    <p:sldId id="378" r:id="rId11"/>
    <p:sldId id="379" r:id="rId12"/>
    <p:sldId id="380" r:id="rId13"/>
    <p:sldId id="381" r:id="rId14"/>
    <p:sldId id="382" r:id="rId15"/>
    <p:sldId id="383" r:id="rId16"/>
    <p:sldId id="384" r:id="rId17"/>
    <p:sldId id="385" r:id="rId18"/>
    <p:sldId id="386" r:id="rId19"/>
    <p:sldId id="387" r:id="rId20"/>
    <p:sldId id="388" r:id="rId21"/>
    <p:sldId id="373" r:id="rId22"/>
    <p:sldId id="349" r:id="rId23"/>
    <p:sldId id="350" r:id="rId24"/>
    <p:sldId id="260" r:id="rId25"/>
    <p:sldId id="261" r:id="rId26"/>
    <p:sldId id="351" r:id="rId27"/>
    <p:sldId id="363" r:id="rId28"/>
    <p:sldId id="364" r:id="rId29"/>
    <p:sldId id="365" r:id="rId30"/>
    <p:sldId id="352" r:id="rId31"/>
    <p:sldId id="353" r:id="rId32"/>
    <p:sldId id="265" r:id="rId33"/>
    <p:sldId id="366" r:id="rId34"/>
    <p:sldId id="355" r:id="rId35"/>
    <p:sldId id="356" r:id="rId36"/>
    <p:sldId id="357" r:id="rId37"/>
    <p:sldId id="358" r:id="rId38"/>
    <p:sldId id="359" r:id="rId39"/>
    <p:sldId id="326" r:id="rId40"/>
    <p:sldId id="360" r:id="rId41"/>
    <p:sldId id="362" r:id="rId42"/>
    <p:sldId id="361" r:id="rId43"/>
    <p:sldId id="367" r:id="rId44"/>
    <p:sldId id="368" r:id="rId45"/>
    <p:sldId id="369" r:id="rId46"/>
    <p:sldId id="370" r:id="rId47"/>
    <p:sldId id="371" r:id="rId48"/>
    <p:sldId id="372" r:id="rId49"/>
    <p:sldId id="283" r:id="rId5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1F4F"/>
    <a:srgbClr val="009A3E"/>
    <a:srgbClr val="231F20"/>
    <a:srgbClr val="FAB529"/>
    <a:srgbClr val="C7C6C6"/>
    <a:srgbClr val="F7F7F7"/>
    <a:srgbClr val="936037"/>
    <a:srgbClr val="75246B"/>
    <a:srgbClr val="DD7E0B"/>
    <a:srgbClr val="0C7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1196" autoAdjust="0"/>
  </p:normalViewPr>
  <p:slideViewPr>
    <p:cSldViewPr snapToGrid="0">
      <p:cViewPr varScale="1">
        <p:scale>
          <a:sx n="81" d="100"/>
          <a:sy n="81" d="100"/>
        </p:scale>
        <p:origin x="169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0812C-99F4-4A60-A70F-C15D22675736}" type="datetimeFigureOut">
              <a:rPr lang="tr-TR" smtClean="0"/>
              <a:t>15.11.2017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E2FC1-A39E-49F7-9167-56FB638F2F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5493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sunudaki içeriğin daha ayrıntılı hâline Yeşilay tarafından ilkokul çağı öğrencilerine ve çocuklara yönelik hazırlanmış aşağıdaki kitapçıktan ulaşabilirsiniz: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Temiz Hava,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Yasemin Kahriman (öykü), Zeynep Alp (bilgilendirici metin), Hatice Esra Sarıkaya (etkinlikler), 2016, İstanbul, Yeşilay TBM Alan Kitaplığı Dizisi No: 14.</a:t>
            </a:r>
            <a:endParaRPr lang="tr-TR" b="0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2FC1-A39E-49F7-9167-56FB638F2F9D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314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Temiz Hava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4-5.</a:t>
            </a:r>
            <a:endParaRPr lang="tr-TR" b="0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2FC1-A39E-49F7-9167-56FB638F2F9D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4780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Temiz Hava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4-5.</a:t>
            </a:r>
            <a:endParaRPr lang="tr-TR" b="0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2FC1-A39E-49F7-9167-56FB638F2F9D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6561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Temiz Hava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4-5.</a:t>
            </a:r>
            <a:endParaRPr lang="tr-TR" b="0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2FC1-A39E-49F7-9167-56FB638F2F9D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6401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Temiz Hava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4-5.</a:t>
            </a:r>
            <a:endParaRPr lang="tr-TR" b="0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2FC1-A39E-49F7-9167-56FB638F2F9D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7373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Temiz Hava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6-7.</a:t>
            </a:r>
            <a:endParaRPr lang="tr-TR" b="0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2FC1-A39E-49F7-9167-56FB638F2F9D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19436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Temiz Hava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6-7.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2FC1-A39E-49F7-9167-56FB638F2F9D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4219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Temiz Hava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6-7.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2FC1-A39E-49F7-9167-56FB638F2F9D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49725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Temiz Hava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6-7.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2FC1-A39E-49F7-9167-56FB638F2F9D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767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Temiz Hava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6-7.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2FC1-A39E-49F7-9167-56FB638F2F9D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56661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Temiz Hava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6-7.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2FC1-A39E-49F7-9167-56FB638F2F9D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8394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Temiz Hava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2-3.</a:t>
            </a:r>
            <a:endParaRPr lang="tr-TR" b="0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2FC1-A39E-49F7-9167-56FB638F2F9D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89197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Temiz Hava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12.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2FC1-A39E-49F7-9167-56FB638F2F9D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45905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Temiz Hava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12.</a:t>
            </a:r>
            <a:endParaRPr lang="tr-TR" b="0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2FC1-A39E-49F7-9167-56FB638F2F9D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45881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Temiz Hava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12-13.</a:t>
            </a:r>
            <a:endParaRPr lang="tr-TR" b="0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2FC1-A39E-49F7-9167-56FB638F2F9D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41833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Temiz Hava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14.</a:t>
            </a:r>
            <a:endParaRPr lang="tr-TR" b="0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2FC1-A39E-49F7-9167-56FB638F2F9D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37885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Temiz Hava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15.</a:t>
            </a:r>
            <a:endParaRPr lang="tr-TR" b="0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2FC1-A39E-49F7-9167-56FB638F2F9D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69120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Temiz Hava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15.</a:t>
            </a:r>
            <a:endParaRPr lang="tr-TR" b="0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2FC1-A39E-49F7-9167-56FB638F2F9D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66787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Temiz Hava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15.</a:t>
            </a:r>
            <a:endParaRPr lang="tr-TR" b="0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2FC1-A39E-49F7-9167-56FB638F2F9D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17756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Temiz Hava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15.</a:t>
            </a:r>
            <a:endParaRPr lang="tr-TR" b="0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2FC1-A39E-49F7-9167-56FB638F2F9D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93099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2FC1-A39E-49F7-9167-56FB638F2F9D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6226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Temiz Hava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16-17.</a:t>
            </a:r>
            <a:endParaRPr lang="tr-TR" b="0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2FC1-A39E-49F7-9167-56FB638F2F9D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4365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Temiz Hava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2-3.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2FC1-A39E-49F7-9167-56FB638F2F9D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30143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Temiz Hava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16-17.</a:t>
            </a:r>
            <a:endParaRPr lang="tr-TR" b="0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2FC1-A39E-49F7-9167-56FB638F2F9D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74976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Temiz Hava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16-17.</a:t>
            </a:r>
            <a:endParaRPr lang="tr-TR" b="0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2FC1-A39E-49F7-9167-56FB638F2F9D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3603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Temiz Hava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16-17.</a:t>
            </a:r>
            <a:endParaRPr lang="tr-TR" b="0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2FC1-A39E-49F7-9167-56FB638F2F9D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44741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Temiz Hava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20-23.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2FC1-A39E-49F7-9167-56FB638F2F9D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2774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Temiz Hava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20-23.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2FC1-A39E-49F7-9167-56FB638F2F9D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30638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Temiz Hava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20-23.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2FC1-A39E-49F7-9167-56FB638F2F9D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58286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Temiz Hava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20-23.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2FC1-A39E-49F7-9167-56FB638F2F9D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13535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Temiz Hava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20-23.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2FC1-A39E-49F7-9167-56FB638F2F9D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92852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2FC1-A39E-49F7-9167-56FB638F2F9D}" type="slidenum">
              <a:rPr lang="tr-TR" smtClean="0"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0891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Temiz Hava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2FC1-A39E-49F7-9167-56FB638F2F9D}" type="slidenum">
              <a:rPr lang="tr-TR" smtClean="0"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2923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Temiz Hava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2-3.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2FC1-A39E-49F7-9167-56FB638F2F9D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73597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Temiz Hava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2FC1-A39E-49F7-9167-56FB638F2F9D}" type="slidenum">
              <a:rPr lang="tr-TR" smtClean="0"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656001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Temiz Hava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2FC1-A39E-49F7-9167-56FB638F2F9D}" type="slidenum">
              <a:rPr lang="tr-TR" smtClean="0"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96892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Temiz Hava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2FC1-A39E-49F7-9167-56FB638F2F9D}" type="slidenum">
              <a:rPr lang="tr-TR" smtClean="0"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410195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Temiz Hava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2FC1-A39E-49F7-9167-56FB638F2F9D}" type="slidenum">
              <a:rPr lang="tr-TR" smtClean="0"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91114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Temiz Hava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2FC1-A39E-49F7-9167-56FB638F2F9D}" type="slidenum">
              <a:rPr lang="tr-TR" smtClean="0"/>
              <a:t>47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466639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Temiz Hava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2FC1-A39E-49F7-9167-56FB638F2F9D}" type="slidenum">
              <a:rPr lang="tr-TR" smtClean="0"/>
              <a:t>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360583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 Yeşilay tarafından ilkokul çağı öğrencilerine ve çocuklara yönelik hazırlanmış aşağıdaki kitapçıktan yararlanılarak oluşturulmuştur:</a:t>
            </a:r>
          </a:p>
          <a:p>
            <a:r>
              <a:rPr lang="tr-TR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Temiz Hava,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Yasemin Kahriman (öykü), Zeynep Alp (bilgilendirici metin), Hatice Esra Sarıkaya (etkinlikler), 2016, İstanbul, Yeşilay TBM Alan Kitaplığı Dizisi No: 14.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2FC1-A39E-49F7-9167-56FB638F2F9D}" type="slidenum">
              <a:rPr lang="tr-TR" smtClean="0"/>
              <a:t>49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2300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Temiz Hava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2-3.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2FC1-A39E-49F7-9167-56FB638F2F9D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7383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Temiz Hava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2-3.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2FC1-A39E-49F7-9167-56FB638F2F9D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5206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Temiz Hava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2-3.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2FC1-A39E-49F7-9167-56FB638F2F9D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8625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Temiz Hava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4-5.</a:t>
            </a:r>
            <a:endParaRPr lang="tr-TR" b="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2FC1-A39E-49F7-9167-56FB638F2F9D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7449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Temiz Hava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4-5.</a:t>
            </a:r>
            <a:endParaRPr lang="tr-TR" b="0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E2FC1-A39E-49F7-9167-56FB638F2F9D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8811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C58B-3BE2-4365-883A-179525A93A76}" type="datetimeFigureOut">
              <a:rPr lang="tr-TR" smtClean="0"/>
              <a:t>15.11.2017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1B60-E7B2-4628-83B8-E811E53FF3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9701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C58B-3BE2-4365-883A-179525A93A76}" type="datetimeFigureOut">
              <a:rPr lang="tr-TR" smtClean="0"/>
              <a:t>15.11.2017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1B60-E7B2-4628-83B8-E811E53FF3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578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C58B-3BE2-4365-883A-179525A93A76}" type="datetimeFigureOut">
              <a:rPr lang="tr-TR" smtClean="0"/>
              <a:t>15.11.2017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1B60-E7B2-4628-83B8-E811E53FF3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508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C58B-3BE2-4365-883A-179525A93A76}" type="datetimeFigureOut">
              <a:rPr lang="tr-TR" smtClean="0"/>
              <a:t>15.11.2017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1B60-E7B2-4628-83B8-E811E53FF3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7279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C58B-3BE2-4365-883A-179525A93A76}" type="datetimeFigureOut">
              <a:rPr lang="tr-TR" smtClean="0"/>
              <a:t>15.11.2017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1B60-E7B2-4628-83B8-E811E53FF3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325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C58B-3BE2-4365-883A-179525A93A76}" type="datetimeFigureOut">
              <a:rPr lang="tr-TR" smtClean="0"/>
              <a:t>15.11.2017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1B60-E7B2-4628-83B8-E811E53FF3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4023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C58B-3BE2-4365-883A-179525A93A76}" type="datetimeFigureOut">
              <a:rPr lang="tr-TR" smtClean="0"/>
              <a:t>15.11.2017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1B60-E7B2-4628-83B8-E811E53FF3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4528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C58B-3BE2-4365-883A-179525A93A76}" type="datetimeFigureOut">
              <a:rPr lang="tr-TR" smtClean="0"/>
              <a:t>15.11.2017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1B60-E7B2-4628-83B8-E811E53FF3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6172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C58B-3BE2-4365-883A-179525A93A76}" type="datetimeFigureOut">
              <a:rPr lang="tr-TR" smtClean="0"/>
              <a:t>15.11.2017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1B60-E7B2-4628-83B8-E811E53FF3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9645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C58B-3BE2-4365-883A-179525A93A76}" type="datetimeFigureOut">
              <a:rPr lang="tr-TR" smtClean="0"/>
              <a:t>15.11.2017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1B60-E7B2-4628-83B8-E811E53FF3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70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C58B-3BE2-4365-883A-179525A93A76}" type="datetimeFigureOut">
              <a:rPr lang="tr-TR" smtClean="0"/>
              <a:t>15.11.2017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1B60-E7B2-4628-83B8-E811E53FF3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3743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AC58B-3BE2-4365-883A-179525A93A76}" type="datetimeFigureOut">
              <a:rPr lang="tr-TR" smtClean="0"/>
              <a:t>15.11.2017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01B60-E7B2-4628-83B8-E811E53FF3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0565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emf"/><Relationship Id="rId10" Type="http://schemas.openxmlformats.org/officeDocument/2006/relationships/image" Target="../media/image8.emf"/><Relationship Id="rId4" Type="http://schemas.openxmlformats.org/officeDocument/2006/relationships/image" Target="../media/image2.png"/><Relationship Id="rId9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3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tiff"/><Relationship Id="rId4" Type="http://schemas.openxmlformats.org/officeDocument/2006/relationships/image" Target="../media/image32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11.png"/><Relationship Id="rId7" Type="http://schemas.openxmlformats.org/officeDocument/2006/relationships/image" Target="../media/image44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32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11.png"/><Relationship Id="rId7" Type="http://schemas.openxmlformats.org/officeDocument/2006/relationships/image" Target="../media/image44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32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11.png"/><Relationship Id="rId7" Type="http://schemas.openxmlformats.org/officeDocument/2006/relationships/image" Target="../media/image44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32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42.emf"/><Relationship Id="rId7" Type="http://schemas.openxmlformats.org/officeDocument/2006/relationships/image" Target="../media/image44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32.emf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8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32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7" Type="http://schemas.openxmlformats.org/officeDocument/2006/relationships/image" Target="../media/image55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emf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emf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emf"/><Relationship Id="rId5" Type="http://schemas.openxmlformats.org/officeDocument/2006/relationships/image" Target="../media/image65.emf"/><Relationship Id="rId4" Type="http://schemas.openxmlformats.org/officeDocument/2006/relationships/image" Target="../media/image6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emf"/><Relationship Id="rId4" Type="http://schemas.openxmlformats.org/officeDocument/2006/relationships/image" Target="../media/image68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73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emf"/><Relationship Id="rId5" Type="http://schemas.openxmlformats.org/officeDocument/2006/relationships/image" Target="../media/image71.emf"/><Relationship Id="rId4" Type="http://schemas.openxmlformats.org/officeDocument/2006/relationships/image" Target="../media/image70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emf"/><Relationship Id="rId13" Type="http://schemas.openxmlformats.org/officeDocument/2006/relationships/image" Target="../media/image87.emf"/><Relationship Id="rId3" Type="http://schemas.openxmlformats.org/officeDocument/2006/relationships/image" Target="../media/image1.png"/><Relationship Id="rId7" Type="http://schemas.openxmlformats.org/officeDocument/2006/relationships/image" Target="../media/image81.emf"/><Relationship Id="rId12" Type="http://schemas.openxmlformats.org/officeDocument/2006/relationships/image" Target="../media/image86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85.emf"/><Relationship Id="rId5" Type="http://schemas.openxmlformats.org/officeDocument/2006/relationships/image" Target="../media/image3.emf"/><Relationship Id="rId10" Type="http://schemas.openxmlformats.org/officeDocument/2006/relationships/image" Target="../media/image84.emf"/><Relationship Id="rId4" Type="http://schemas.openxmlformats.org/officeDocument/2006/relationships/image" Target="../media/image2.png"/><Relationship Id="rId9" Type="http://schemas.openxmlformats.org/officeDocument/2006/relationships/image" Target="../media/image8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9" y="0"/>
            <a:ext cx="12189941" cy="6858000"/>
          </a:xfrm>
          <a:prstGeom prst="rect">
            <a:avLst/>
          </a:prstGeom>
        </p:spPr>
      </p:pic>
      <p:grpSp>
        <p:nvGrpSpPr>
          <p:cNvPr id="40" name="Grup 39"/>
          <p:cNvGrpSpPr/>
          <p:nvPr/>
        </p:nvGrpSpPr>
        <p:grpSpPr>
          <a:xfrm>
            <a:off x="6611938" y="3840163"/>
            <a:ext cx="3033712" cy="762000"/>
            <a:chOff x="6611938" y="3840163"/>
            <a:chExt cx="3033712" cy="762000"/>
          </a:xfrm>
        </p:grpSpPr>
        <p:grpSp>
          <p:nvGrpSpPr>
            <p:cNvPr id="36" name="Grup 35"/>
            <p:cNvGrpSpPr/>
            <p:nvPr/>
          </p:nvGrpSpPr>
          <p:grpSpPr>
            <a:xfrm>
              <a:off x="6611938" y="3840163"/>
              <a:ext cx="757237" cy="762000"/>
              <a:chOff x="6611938" y="3840163"/>
              <a:chExt cx="757237" cy="762000"/>
            </a:xfrm>
          </p:grpSpPr>
          <p:sp>
            <p:nvSpPr>
              <p:cNvPr id="11" name="Oval 5"/>
              <p:cNvSpPr>
                <a:spLocks noChangeArrowheads="1"/>
              </p:cNvSpPr>
              <p:nvPr/>
            </p:nvSpPr>
            <p:spPr bwMode="auto">
              <a:xfrm>
                <a:off x="6648450" y="3878263"/>
                <a:ext cx="684212" cy="687388"/>
              </a:xfrm>
              <a:prstGeom prst="ellipse">
                <a:avLst/>
              </a:pr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2" name="Freeform 6"/>
              <p:cNvSpPr>
                <a:spLocks noEditPoints="1"/>
              </p:cNvSpPr>
              <p:nvPr/>
            </p:nvSpPr>
            <p:spPr bwMode="auto">
              <a:xfrm>
                <a:off x="6611938" y="3840163"/>
                <a:ext cx="757237" cy="762000"/>
              </a:xfrm>
              <a:custGeom>
                <a:avLst/>
                <a:gdLst>
                  <a:gd name="T0" fmla="*/ 135 w 271"/>
                  <a:gd name="T1" fmla="*/ 272 h 272"/>
                  <a:gd name="T2" fmla="*/ 0 w 271"/>
                  <a:gd name="T3" fmla="*/ 136 h 272"/>
                  <a:gd name="T4" fmla="*/ 135 w 271"/>
                  <a:gd name="T5" fmla="*/ 0 h 272"/>
                  <a:gd name="T6" fmla="*/ 271 w 271"/>
                  <a:gd name="T7" fmla="*/ 136 h 272"/>
                  <a:gd name="T8" fmla="*/ 135 w 271"/>
                  <a:gd name="T9" fmla="*/ 272 h 272"/>
                  <a:gd name="T10" fmla="*/ 135 w 271"/>
                  <a:gd name="T11" fmla="*/ 3 h 272"/>
                  <a:gd name="T12" fmla="*/ 2 w 271"/>
                  <a:gd name="T13" fmla="*/ 136 h 272"/>
                  <a:gd name="T14" fmla="*/ 135 w 271"/>
                  <a:gd name="T15" fmla="*/ 270 h 272"/>
                  <a:gd name="T16" fmla="*/ 269 w 271"/>
                  <a:gd name="T17" fmla="*/ 136 h 272"/>
                  <a:gd name="T18" fmla="*/ 135 w 271"/>
                  <a:gd name="T19" fmla="*/ 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1" h="272">
                    <a:moveTo>
                      <a:pt x="135" y="272"/>
                    </a:moveTo>
                    <a:cubicBezTo>
                      <a:pt x="61" y="272"/>
                      <a:pt x="0" y="211"/>
                      <a:pt x="0" y="136"/>
                    </a:cubicBezTo>
                    <a:cubicBezTo>
                      <a:pt x="0" y="61"/>
                      <a:pt x="61" y="0"/>
                      <a:pt x="135" y="0"/>
                    </a:cubicBezTo>
                    <a:cubicBezTo>
                      <a:pt x="210" y="0"/>
                      <a:pt x="271" y="61"/>
                      <a:pt x="271" y="136"/>
                    </a:cubicBezTo>
                    <a:cubicBezTo>
                      <a:pt x="271" y="211"/>
                      <a:pt x="210" y="272"/>
                      <a:pt x="135" y="272"/>
                    </a:cubicBezTo>
                    <a:close/>
                    <a:moveTo>
                      <a:pt x="135" y="3"/>
                    </a:moveTo>
                    <a:cubicBezTo>
                      <a:pt x="62" y="3"/>
                      <a:pt x="2" y="63"/>
                      <a:pt x="2" y="136"/>
                    </a:cubicBezTo>
                    <a:cubicBezTo>
                      <a:pt x="2" y="210"/>
                      <a:pt x="62" y="270"/>
                      <a:pt x="135" y="270"/>
                    </a:cubicBezTo>
                    <a:cubicBezTo>
                      <a:pt x="209" y="270"/>
                      <a:pt x="269" y="210"/>
                      <a:pt x="269" y="136"/>
                    </a:cubicBezTo>
                    <a:cubicBezTo>
                      <a:pt x="269" y="63"/>
                      <a:pt x="209" y="3"/>
                      <a:pt x="135" y="3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39" name="Grup 38"/>
            <p:cNvGrpSpPr/>
            <p:nvPr/>
          </p:nvGrpSpPr>
          <p:grpSpPr>
            <a:xfrm>
              <a:off x="8886825" y="3840163"/>
              <a:ext cx="758825" cy="762000"/>
              <a:chOff x="8886825" y="3840163"/>
              <a:chExt cx="758825" cy="762000"/>
            </a:xfrm>
          </p:grpSpPr>
          <p:sp>
            <p:nvSpPr>
              <p:cNvPr id="23" name="Freeform 11"/>
              <p:cNvSpPr>
                <a:spLocks noEditPoints="1"/>
              </p:cNvSpPr>
              <p:nvPr/>
            </p:nvSpPr>
            <p:spPr bwMode="auto">
              <a:xfrm>
                <a:off x="8886825" y="3840163"/>
                <a:ext cx="758825" cy="762000"/>
              </a:xfrm>
              <a:custGeom>
                <a:avLst/>
                <a:gdLst>
                  <a:gd name="T0" fmla="*/ 136 w 272"/>
                  <a:gd name="T1" fmla="*/ 272 h 272"/>
                  <a:gd name="T2" fmla="*/ 0 w 272"/>
                  <a:gd name="T3" fmla="*/ 136 h 272"/>
                  <a:gd name="T4" fmla="*/ 136 w 272"/>
                  <a:gd name="T5" fmla="*/ 0 h 272"/>
                  <a:gd name="T6" fmla="*/ 272 w 272"/>
                  <a:gd name="T7" fmla="*/ 136 h 272"/>
                  <a:gd name="T8" fmla="*/ 136 w 272"/>
                  <a:gd name="T9" fmla="*/ 272 h 272"/>
                  <a:gd name="T10" fmla="*/ 136 w 272"/>
                  <a:gd name="T11" fmla="*/ 3 h 272"/>
                  <a:gd name="T12" fmla="*/ 3 w 272"/>
                  <a:gd name="T13" fmla="*/ 136 h 272"/>
                  <a:gd name="T14" fmla="*/ 136 w 272"/>
                  <a:gd name="T15" fmla="*/ 270 h 272"/>
                  <a:gd name="T16" fmla="*/ 270 w 272"/>
                  <a:gd name="T17" fmla="*/ 136 h 272"/>
                  <a:gd name="T18" fmla="*/ 136 w 272"/>
                  <a:gd name="T19" fmla="*/ 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2" h="272">
                    <a:moveTo>
                      <a:pt x="136" y="272"/>
                    </a:moveTo>
                    <a:cubicBezTo>
                      <a:pt x="61" y="272"/>
                      <a:pt x="0" y="211"/>
                      <a:pt x="0" y="136"/>
                    </a:cubicBezTo>
                    <a:cubicBezTo>
                      <a:pt x="0" y="61"/>
                      <a:pt x="61" y="0"/>
                      <a:pt x="136" y="0"/>
                    </a:cubicBezTo>
                    <a:cubicBezTo>
                      <a:pt x="211" y="0"/>
                      <a:pt x="272" y="61"/>
                      <a:pt x="272" y="136"/>
                    </a:cubicBezTo>
                    <a:cubicBezTo>
                      <a:pt x="272" y="211"/>
                      <a:pt x="211" y="272"/>
                      <a:pt x="136" y="272"/>
                    </a:cubicBezTo>
                    <a:close/>
                    <a:moveTo>
                      <a:pt x="136" y="3"/>
                    </a:moveTo>
                    <a:cubicBezTo>
                      <a:pt x="63" y="3"/>
                      <a:pt x="3" y="63"/>
                      <a:pt x="3" y="136"/>
                    </a:cubicBezTo>
                    <a:cubicBezTo>
                      <a:pt x="3" y="210"/>
                      <a:pt x="63" y="270"/>
                      <a:pt x="136" y="270"/>
                    </a:cubicBezTo>
                    <a:cubicBezTo>
                      <a:pt x="210" y="270"/>
                      <a:pt x="270" y="210"/>
                      <a:pt x="270" y="136"/>
                    </a:cubicBezTo>
                    <a:cubicBezTo>
                      <a:pt x="270" y="63"/>
                      <a:pt x="210" y="3"/>
                      <a:pt x="136" y="3"/>
                    </a:cubicBezTo>
                    <a:close/>
                  </a:path>
                </a:pathLst>
              </a:custGeom>
              <a:solidFill>
                <a:srgbClr val="E61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5" name="Oval 12"/>
              <p:cNvSpPr>
                <a:spLocks noChangeArrowheads="1"/>
              </p:cNvSpPr>
              <p:nvPr/>
            </p:nvSpPr>
            <p:spPr bwMode="auto">
              <a:xfrm>
                <a:off x="8926513" y="3878263"/>
                <a:ext cx="682625" cy="687388"/>
              </a:xfrm>
              <a:prstGeom prst="ellipse">
                <a:avLst/>
              </a:prstGeom>
              <a:solidFill>
                <a:srgbClr val="E61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</p:grpSp>
      <p:grpSp>
        <p:nvGrpSpPr>
          <p:cNvPr id="44" name="Grup 43"/>
          <p:cNvGrpSpPr/>
          <p:nvPr/>
        </p:nvGrpSpPr>
        <p:grpSpPr>
          <a:xfrm>
            <a:off x="10882313" y="465138"/>
            <a:ext cx="1316037" cy="558800"/>
            <a:chOff x="10882313" y="465138"/>
            <a:chExt cx="1316037" cy="558800"/>
          </a:xfrm>
        </p:grpSpPr>
        <p:grpSp>
          <p:nvGrpSpPr>
            <p:cNvPr id="43" name="Grup 42"/>
            <p:cNvGrpSpPr/>
            <p:nvPr/>
          </p:nvGrpSpPr>
          <p:grpSpPr>
            <a:xfrm>
              <a:off x="10882313" y="465138"/>
              <a:ext cx="1316037" cy="558800"/>
              <a:chOff x="10882313" y="465138"/>
              <a:chExt cx="1316037" cy="558800"/>
            </a:xfrm>
          </p:grpSpPr>
          <p:sp>
            <p:nvSpPr>
              <p:cNvPr id="16" name="Freeform 5"/>
              <p:cNvSpPr>
                <a:spLocks/>
              </p:cNvSpPr>
              <p:nvPr/>
            </p:nvSpPr>
            <p:spPr bwMode="auto">
              <a:xfrm>
                <a:off x="10882313" y="465138"/>
                <a:ext cx="1249362" cy="558800"/>
              </a:xfrm>
              <a:custGeom>
                <a:avLst/>
                <a:gdLst>
                  <a:gd name="T0" fmla="*/ 97 w 429"/>
                  <a:gd name="T1" fmla="*/ 0 h 195"/>
                  <a:gd name="T2" fmla="*/ 429 w 429"/>
                  <a:gd name="T3" fmla="*/ 0 h 195"/>
                  <a:gd name="T4" fmla="*/ 429 w 429"/>
                  <a:gd name="T5" fmla="*/ 195 h 195"/>
                  <a:gd name="T6" fmla="*/ 97 w 429"/>
                  <a:gd name="T7" fmla="*/ 195 h 195"/>
                  <a:gd name="T8" fmla="*/ 0 w 429"/>
                  <a:gd name="T9" fmla="*/ 97 h 195"/>
                  <a:gd name="T10" fmla="*/ 0 w 429"/>
                  <a:gd name="T11" fmla="*/ 97 h 195"/>
                  <a:gd name="T12" fmla="*/ 97 w 429"/>
                  <a:gd name="T13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9" h="195">
                    <a:moveTo>
                      <a:pt x="97" y="0"/>
                    </a:moveTo>
                    <a:cubicBezTo>
                      <a:pt x="429" y="0"/>
                      <a:pt x="429" y="0"/>
                      <a:pt x="429" y="0"/>
                    </a:cubicBezTo>
                    <a:cubicBezTo>
                      <a:pt x="429" y="195"/>
                      <a:pt x="429" y="195"/>
                      <a:pt x="429" y="195"/>
                    </a:cubicBezTo>
                    <a:cubicBezTo>
                      <a:pt x="97" y="195"/>
                      <a:pt x="97" y="195"/>
                      <a:pt x="97" y="195"/>
                    </a:cubicBezTo>
                    <a:cubicBezTo>
                      <a:pt x="44" y="195"/>
                      <a:pt x="0" y="151"/>
                      <a:pt x="0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44"/>
                      <a:pt x="44" y="0"/>
                      <a:pt x="97" y="0"/>
                    </a:cubicBezTo>
                    <a:close/>
                  </a:path>
                </a:pathLst>
              </a:custGeom>
              <a:solidFill>
                <a:srgbClr val="0C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4" name="Rectangle 6"/>
              <p:cNvSpPr>
                <a:spLocks noChangeArrowheads="1"/>
              </p:cNvSpPr>
              <p:nvPr/>
            </p:nvSpPr>
            <p:spPr bwMode="auto">
              <a:xfrm>
                <a:off x="12131675" y="465138"/>
                <a:ext cx="66675" cy="558800"/>
              </a:xfrm>
              <a:prstGeom prst="rect">
                <a:avLst/>
              </a:prstGeom>
              <a:solidFill>
                <a:srgbClr val="009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34" name="Metin kutusu 33"/>
            <p:cNvSpPr txBox="1"/>
            <p:nvPr/>
          </p:nvSpPr>
          <p:spPr>
            <a:xfrm>
              <a:off x="11104739" y="556877"/>
              <a:ext cx="8165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b="1" dirty="0">
                  <a:solidFill>
                    <a:schemeClr val="bg1"/>
                  </a:solidFill>
                </a:rPr>
                <a:t>İlkokul</a:t>
              </a:r>
            </a:p>
          </p:txBody>
        </p:sp>
      </p:grpSp>
      <p:grpSp>
        <p:nvGrpSpPr>
          <p:cNvPr id="6" name="Grup 5"/>
          <p:cNvGrpSpPr/>
          <p:nvPr/>
        </p:nvGrpSpPr>
        <p:grpSpPr>
          <a:xfrm>
            <a:off x="271203" y="5574292"/>
            <a:ext cx="11645233" cy="1085133"/>
            <a:chOff x="-7346186" y="5447051"/>
            <a:chExt cx="11645233" cy="1085133"/>
          </a:xfrm>
        </p:grpSpPr>
        <p:pic>
          <p:nvPicPr>
            <p:cNvPr id="18" name="Resim 1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7346186" y="5447051"/>
              <a:ext cx="2266626" cy="1080000"/>
            </a:xfrm>
            <a:prstGeom prst="rect">
              <a:avLst/>
            </a:prstGeom>
          </p:spPr>
        </p:pic>
        <p:pic>
          <p:nvPicPr>
            <p:cNvPr id="19" name="Resim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51660" y="5690625"/>
              <a:ext cx="841559" cy="841559"/>
            </a:xfrm>
            <a:prstGeom prst="rect">
              <a:avLst/>
            </a:prstGeom>
          </p:spPr>
        </p:pic>
        <p:pic>
          <p:nvPicPr>
            <p:cNvPr id="20" name="Resim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68499" y="5690624"/>
              <a:ext cx="530548" cy="841559"/>
            </a:xfrm>
            <a:prstGeom prst="rect">
              <a:avLst/>
            </a:prstGeom>
          </p:spPr>
        </p:pic>
      </p:grpSp>
      <p:sp>
        <p:nvSpPr>
          <p:cNvPr id="5" name="Dikdörtgen 4"/>
          <p:cNvSpPr/>
          <p:nvPr/>
        </p:nvSpPr>
        <p:spPr>
          <a:xfrm>
            <a:off x="6039213" y="1389022"/>
            <a:ext cx="41884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7200" b="1" dirty="0" err="1">
                <a:solidFill>
                  <a:srgbClr val="11A74F"/>
                </a:solidFill>
              </a:rPr>
              <a:t>Yeşilcan’la</a:t>
            </a:r>
            <a:endParaRPr lang="tr-TR" sz="7200" b="1" dirty="0">
              <a:solidFill>
                <a:srgbClr val="11A74F"/>
              </a:solidFill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6039213" y="2180011"/>
            <a:ext cx="418210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6600" b="1" dirty="0">
                <a:solidFill>
                  <a:srgbClr val="936037"/>
                </a:solidFill>
              </a:rPr>
              <a:t>Temiz Hava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027" y="465138"/>
            <a:ext cx="1644977" cy="1198601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77504" y="1318398"/>
            <a:ext cx="1364631" cy="99685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02" y="613226"/>
            <a:ext cx="3631742" cy="5093085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7123" y="2451018"/>
            <a:ext cx="967500" cy="708750"/>
          </a:xfrm>
          <a:prstGeom prst="rect">
            <a:avLst/>
          </a:prstGeom>
        </p:spPr>
      </p:pic>
      <p:sp>
        <p:nvSpPr>
          <p:cNvPr id="13" name="Freeform 7"/>
          <p:cNvSpPr>
            <a:spLocks/>
          </p:cNvSpPr>
          <p:nvPr/>
        </p:nvSpPr>
        <p:spPr bwMode="auto">
          <a:xfrm>
            <a:off x="7042150" y="4265613"/>
            <a:ext cx="61912" cy="157163"/>
          </a:xfrm>
          <a:custGeom>
            <a:avLst/>
            <a:gdLst>
              <a:gd name="T0" fmla="*/ 22 w 22"/>
              <a:gd name="T1" fmla="*/ 0 h 56"/>
              <a:gd name="T2" fmla="*/ 22 w 22"/>
              <a:gd name="T3" fmla="*/ 0 h 56"/>
              <a:gd name="T4" fmla="*/ 17 w 22"/>
              <a:gd name="T5" fmla="*/ 5 h 56"/>
              <a:gd name="T6" fmla="*/ 12 w 22"/>
              <a:gd name="T7" fmla="*/ 18 h 56"/>
              <a:gd name="T8" fmla="*/ 14 w 22"/>
              <a:gd name="T9" fmla="*/ 27 h 56"/>
              <a:gd name="T10" fmla="*/ 15 w 22"/>
              <a:gd name="T11" fmla="*/ 34 h 56"/>
              <a:gd name="T12" fmla="*/ 8 w 22"/>
              <a:gd name="T13" fmla="*/ 49 h 56"/>
              <a:gd name="T14" fmla="*/ 4 w 22"/>
              <a:gd name="T15" fmla="*/ 53 h 56"/>
              <a:gd name="T16" fmla="*/ 2 w 22"/>
              <a:gd name="T17" fmla="*/ 55 h 56"/>
              <a:gd name="T18" fmla="*/ 2 w 22"/>
              <a:gd name="T19" fmla="*/ 55 h 56"/>
              <a:gd name="T20" fmla="*/ 1 w 22"/>
              <a:gd name="T21" fmla="*/ 55 h 56"/>
              <a:gd name="T22" fmla="*/ 1 w 22"/>
              <a:gd name="T23" fmla="*/ 55 h 56"/>
              <a:gd name="T24" fmla="*/ 2 w 22"/>
              <a:gd name="T25" fmla="*/ 55 h 56"/>
              <a:gd name="T26" fmla="*/ 7 w 22"/>
              <a:gd name="T27" fmla="*/ 48 h 56"/>
              <a:gd name="T28" fmla="*/ 12 w 22"/>
              <a:gd name="T29" fmla="*/ 34 h 56"/>
              <a:gd name="T30" fmla="*/ 12 w 22"/>
              <a:gd name="T31" fmla="*/ 33 h 56"/>
              <a:gd name="T32" fmla="*/ 10 w 22"/>
              <a:gd name="T33" fmla="*/ 25 h 56"/>
              <a:gd name="T34" fmla="*/ 9 w 22"/>
              <a:gd name="T35" fmla="*/ 17 h 56"/>
              <a:gd name="T36" fmla="*/ 12 w 22"/>
              <a:gd name="T37" fmla="*/ 8 h 56"/>
              <a:gd name="T38" fmla="*/ 22 w 22"/>
              <a:gd name="T39" fmla="*/ 0 h 56"/>
              <a:gd name="T40" fmla="*/ 22 w 22"/>
              <a:gd name="T41" fmla="*/ 0 h 56"/>
              <a:gd name="T42" fmla="*/ 22 w 22"/>
              <a:gd name="T43" fmla="*/ 0 h 56"/>
              <a:gd name="T44" fmla="*/ 22 w 22"/>
              <a:gd name="T45" fmla="*/ 0 h 56"/>
              <a:gd name="T46" fmla="*/ 22 w 22"/>
              <a:gd name="T47" fmla="*/ 0 h 56"/>
              <a:gd name="T48" fmla="*/ 11 w 22"/>
              <a:gd name="T49" fmla="*/ 8 h 56"/>
              <a:gd name="T50" fmla="*/ 9 w 22"/>
              <a:gd name="T51" fmla="*/ 17 h 56"/>
              <a:gd name="T52" fmla="*/ 10 w 22"/>
              <a:gd name="T53" fmla="*/ 25 h 56"/>
              <a:gd name="T54" fmla="*/ 11 w 22"/>
              <a:gd name="T55" fmla="*/ 33 h 56"/>
              <a:gd name="T56" fmla="*/ 11 w 22"/>
              <a:gd name="T57" fmla="*/ 34 h 56"/>
              <a:gd name="T58" fmla="*/ 6 w 22"/>
              <a:gd name="T59" fmla="*/ 48 h 56"/>
              <a:gd name="T60" fmla="*/ 3 w 22"/>
              <a:gd name="T61" fmla="*/ 53 h 56"/>
              <a:gd name="T62" fmla="*/ 2 w 22"/>
              <a:gd name="T63" fmla="*/ 54 h 56"/>
              <a:gd name="T64" fmla="*/ 1 w 22"/>
              <a:gd name="T65" fmla="*/ 55 h 56"/>
              <a:gd name="T66" fmla="*/ 1 w 22"/>
              <a:gd name="T67" fmla="*/ 55 h 56"/>
              <a:gd name="T68" fmla="*/ 0 w 22"/>
              <a:gd name="T69" fmla="*/ 56 h 56"/>
              <a:gd name="T70" fmla="*/ 2 w 22"/>
              <a:gd name="T71" fmla="*/ 55 h 56"/>
              <a:gd name="T72" fmla="*/ 9 w 22"/>
              <a:gd name="T73" fmla="*/ 50 h 56"/>
              <a:gd name="T74" fmla="*/ 16 w 22"/>
              <a:gd name="T75" fmla="*/ 34 h 56"/>
              <a:gd name="T76" fmla="*/ 14 w 22"/>
              <a:gd name="T77" fmla="*/ 27 h 56"/>
              <a:gd name="T78" fmla="*/ 12 w 22"/>
              <a:gd name="T79" fmla="*/ 18 h 56"/>
              <a:gd name="T80" fmla="*/ 17 w 22"/>
              <a:gd name="T81" fmla="*/ 5 h 56"/>
              <a:gd name="T82" fmla="*/ 20 w 22"/>
              <a:gd name="T83" fmla="*/ 2 h 56"/>
              <a:gd name="T84" fmla="*/ 22 w 22"/>
              <a:gd name="T85" fmla="*/ 1 h 56"/>
              <a:gd name="T86" fmla="*/ 22 w 22"/>
              <a:gd name="T87" fmla="*/ 1 h 56"/>
              <a:gd name="T88" fmla="*/ 22 w 22"/>
              <a:gd name="T89" fmla="*/ 0 h 56"/>
              <a:gd name="T90" fmla="*/ 22 w 22"/>
              <a:gd name="T91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2" h="56">
                <a:moveTo>
                  <a:pt x="22" y="0"/>
                </a:moveTo>
                <a:cubicBezTo>
                  <a:pt x="22" y="0"/>
                  <a:pt x="22" y="0"/>
                  <a:pt x="22" y="0"/>
                </a:cubicBezTo>
                <a:cubicBezTo>
                  <a:pt x="22" y="0"/>
                  <a:pt x="19" y="2"/>
                  <a:pt x="17" y="5"/>
                </a:cubicBezTo>
                <a:cubicBezTo>
                  <a:pt x="14" y="8"/>
                  <a:pt x="12" y="12"/>
                  <a:pt x="12" y="18"/>
                </a:cubicBezTo>
                <a:cubicBezTo>
                  <a:pt x="12" y="21"/>
                  <a:pt x="12" y="24"/>
                  <a:pt x="14" y="27"/>
                </a:cubicBezTo>
                <a:cubicBezTo>
                  <a:pt x="15" y="30"/>
                  <a:pt x="15" y="32"/>
                  <a:pt x="15" y="34"/>
                </a:cubicBezTo>
                <a:cubicBezTo>
                  <a:pt x="15" y="41"/>
                  <a:pt x="12" y="46"/>
                  <a:pt x="8" y="49"/>
                </a:cubicBezTo>
                <a:cubicBezTo>
                  <a:pt x="7" y="51"/>
                  <a:pt x="5" y="52"/>
                  <a:pt x="4" y="53"/>
                </a:cubicBezTo>
                <a:cubicBezTo>
                  <a:pt x="3" y="54"/>
                  <a:pt x="2" y="54"/>
                  <a:pt x="2" y="55"/>
                </a:cubicBezTo>
                <a:cubicBezTo>
                  <a:pt x="2" y="55"/>
                  <a:pt x="2" y="55"/>
                  <a:pt x="2" y="55"/>
                </a:cubicBezTo>
                <a:cubicBezTo>
                  <a:pt x="1" y="55"/>
                  <a:pt x="1" y="55"/>
                  <a:pt x="1" y="55"/>
                </a:cubicBezTo>
                <a:cubicBezTo>
                  <a:pt x="1" y="55"/>
                  <a:pt x="1" y="55"/>
                  <a:pt x="1" y="55"/>
                </a:cubicBezTo>
                <a:cubicBezTo>
                  <a:pt x="2" y="55"/>
                  <a:pt x="2" y="55"/>
                  <a:pt x="2" y="55"/>
                </a:cubicBezTo>
                <a:cubicBezTo>
                  <a:pt x="2" y="55"/>
                  <a:pt x="4" y="52"/>
                  <a:pt x="7" y="48"/>
                </a:cubicBezTo>
                <a:cubicBezTo>
                  <a:pt x="9" y="44"/>
                  <a:pt x="12" y="39"/>
                  <a:pt x="12" y="34"/>
                </a:cubicBezTo>
                <a:cubicBezTo>
                  <a:pt x="12" y="34"/>
                  <a:pt x="12" y="33"/>
                  <a:pt x="12" y="33"/>
                </a:cubicBezTo>
                <a:cubicBezTo>
                  <a:pt x="12" y="31"/>
                  <a:pt x="11" y="28"/>
                  <a:pt x="10" y="25"/>
                </a:cubicBezTo>
                <a:cubicBezTo>
                  <a:pt x="10" y="23"/>
                  <a:pt x="9" y="20"/>
                  <a:pt x="9" y="17"/>
                </a:cubicBezTo>
                <a:cubicBezTo>
                  <a:pt x="9" y="14"/>
                  <a:pt x="10" y="11"/>
                  <a:pt x="12" y="8"/>
                </a:cubicBezTo>
                <a:cubicBezTo>
                  <a:pt x="14" y="5"/>
                  <a:pt x="17" y="3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6" y="2"/>
                  <a:pt x="13" y="5"/>
                  <a:pt x="11" y="8"/>
                </a:cubicBezTo>
                <a:cubicBezTo>
                  <a:pt x="9" y="11"/>
                  <a:pt x="9" y="14"/>
                  <a:pt x="9" y="17"/>
                </a:cubicBezTo>
                <a:cubicBezTo>
                  <a:pt x="9" y="20"/>
                  <a:pt x="9" y="23"/>
                  <a:pt x="10" y="25"/>
                </a:cubicBezTo>
                <a:cubicBezTo>
                  <a:pt x="10" y="28"/>
                  <a:pt x="11" y="31"/>
                  <a:pt x="11" y="33"/>
                </a:cubicBezTo>
                <a:cubicBezTo>
                  <a:pt x="11" y="33"/>
                  <a:pt x="11" y="34"/>
                  <a:pt x="11" y="34"/>
                </a:cubicBezTo>
                <a:cubicBezTo>
                  <a:pt x="11" y="39"/>
                  <a:pt x="9" y="44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2" y="54"/>
                  <a:pt x="2" y="54"/>
                  <a:pt x="2" y="54"/>
                </a:cubicBezTo>
                <a:cubicBezTo>
                  <a:pt x="2" y="55"/>
                  <a:pt x="1" y="55"/>
                  <a:pt x="1" y="55"/>
                </a:cubicBezTo>
                <a:cubicBezTo>
                  <a:pt x="1" y="55"/>
                  <a:pt x="1" y="55"/>
                  <a:pt x="1" y="55"/>
                </a:cubicBezTo>
                <a:cubicBezTo>
                  <a:pt x="0" y="56"/>
                  <a:pt x="0" y="56"/>
                  <a:pt x="0" y="56"/>
                </a:cubicBezTo>
                <a:cubicBezTo>
                  <a:pt x="2" y="55"/>
                  <a:pt x="2" y="55"/>
                  <a:pt x="2" y="55"/>
                </a:cubicBezTo>
                <a:cubicBezTo>
                  <a:pt x="2" y="55"/>
                  <a:pt x="5" y="53"/>
                  <a:pt x="9" y="50"/>
                </a:cubicBezTo>
                <a:cubicBezTo>
                  <a:pt x="12" y="46"/>
                  <a:pt x="16" y="41"/>
                  <a:pt x="16" y="34"/>
                </a:cubicBezTo>
                <a:cubicBezTo>
                  <a:pt x="16" y="32"/>
                  <a:pt x="15" y="29"/>
                  <a:pt x="14" y="27"/>
                </a:cubicBezTo>
                <a:cubicBezTo>
                  <a:pt x="13" y="23"/>
                  <a:pt x="12" y="20"/>
                  <a:pt x="12" y="18"/>
                </a:cubicBezTo>
                <a:cubicBezTo>
                  <a:pt x="12" y="12"/>
                  <a:pt x="15" y="8"/>
                  <a:pt x="17" y="5"/>
                </a:cubicBezTo>
                <a:cubicBezTo>
                  <a:pt x="18" y="3"/>
                  <a:pt x="19" y="2"/>
                  <a:pt x="20" y="2"/>
                </a:cubicBezTo>
                <a:cubicBezTo>
                  <a:pt x="21" y="1"/>
                  <a:pt x="21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0"/>
                  <a:pt x="22" y="0"/>
                  <a:pt x="2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" name="Freeform 9"/>
          <p:cNvSpPr>
            <a:spLocks/>
          </p:cNvSpPr>
          <p:nvPr/>
        </p:nvSpPr>
        <p:spPr bwMode="auto">
          <a:xfrm>
            <a:off x="7050088" y="4260850"/>
            <a:ext cx="55562" cy="153988"/>
          </a:xfrm>
          <a:custGeom>
            <a:avLst/>
            <a:gdLst>
              <a:gd name="T0" fmla="*/ 20 w 20"/>
              <a:gd name="T1" fmla="*/ 0 h 55"/>
              <a:gd name="T2" fmla="*/ 12 w 20"/>
              <a:gd name="T3" fmla="*/ 27 h 55"/>
              <a:gd name="T4" fmla="*/ 0 w 20"/>
              <a:gd name="T5" fmla="*/ 55 h 55"/>
              <a:gd name="T6" fmla="*/ 10 w 20"/>
              <a:gd name="T7" fmla="*/ 33 h 55"/>
              <a:gd name="T8" fmla="*/ 20 w 20"/>
              <a:gd name="T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55">
                <a:moveTo>
                  <a:pt x="20" y="0"/>
                </a:moveTo>
                <a:cubicBezTo>
                  <a:pt x="20" y="0"/>
                  <a:pt x="5" y="10"/>
                  <a:pt x="12" y="27"/>
                </a:cubicBezTo>
                <a:cubicBezTo>
                  <a:pt x="20" y="44"/>
                  <a:pt x="0" y="55"/>
                  <a:pt x="0" y="55"/>
                </a:cubicBezTo>
                <a:cubicBezTo>
                  <a:pt x="0" y="55"/>
                  <a:pt x="11" y="43"/>
                  <a:pt x="10" y="33"/>
                </a:cubicBezTo>
                <a:cubicBezTo>
                  <a:pt x="9" y="24"/>
                  <a:pt x="0" y="9"/>
                  <a:pt x="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7" name="Freeform 10"/>
          <p:cNvSpPr>
            <a:spLocks/>
          </p:cNvSpPr>
          <p:nvPr/>
        </p:nvSpPr>
        <p:spPr bwMode="auto">
          <a:xfrm>
            <a:off x="7046913" y="4260850"/>
            <a:ext cx="58737" cy="157163"/>
          </a:xfrm>
          <a:custGeom>
            <a:avLst/>
            <a:gdLst>
              <a:gd name="T0" fmla="*/ 21 w 21"/>
              <a:gd name="T1" fmla="*/ 0 h 56"/>
              <a:gd name="T2" fmla="*/ 21 w 21"/>
              <a:gd name="T3" fmla="*/ 0 h 56"/>
              <a:gd name="T4" fmla="*/ 16 w 21"/>
              <a:gd name="T5" fmla="*/ 5 h 56"/>
              <a:gd name="T6" fmla="*/ 11 w 21"/>
              <a:gd name="T7" fmla="*/ 18 h 56"/>
              <a:gd name="T8" fmla="*/ 13 w 21"/>
              <a:gd name="T9" fmla="*/ 27 h 56"/>
              <a:gd name="T10" fmla="*/ 15 w 21"/>
              <a:gd name="T11" fmla="*/ 35 h 56"/>
              <a:gd name="T12" fmla="*/ 8 w 21"/>
              <a:gd name="T13" fmla="*/ 50 h 56"/>
              <a:gd name="T14" fmla="*/ 3 w 21"/>
              <a:gd name="T15" fmla="*/ 54 h 56"/>
              <a:gd name="T16" fmla="*/ 1 w 21"/>
              <a:gd name="T17" fmla="*/ 55 h 56"/>
              <a:gd name="T18" fmla="*/ 1 w 21"/>
              <a:gd name="T19" fmla="*/ 55 h 56"/>
              <a:gd name="T20" fmla="*/ 1 w 21"/>
              <a:gd name="T21" fmla="*/ 55 h 56"/>
              <a:gd name="T22" fmla="*/ 1 w 21"/>
              <a:gd name="T23" fmla="*/ 55 h 56"/>
              <a:gd name="T24" fmla="*/ 1 w 21"/>
              <a:gd name="T25" fmla="*/ 56 h 56"/>
              <a:gd name="T26" fmla="*/ 6 w 21"/>
              <a:gd name="T27" fmla="*/ 49 h 56"/>
              <a:gd name="T28" fmla="*/ 11 w 21"/>
              <a:gd name="T29" fmla="*/ 34 h 56"/>
              <a:gd name="T30" fmla="*/ 11 w 21"/>
              <a:gd name="T31" fmla="*/ 33 h 56"/>
              <a:gd name="T32" fmla="*/ 10 w 21"/>
              <a:gd name="T33" fmla="*/ 26 h 56"/>
              <a:gd name="T34" fmla="*/ 8 w 21"/>
              <a:gd name="T35" fmla="*/ 17 h 56"/>
              <a:gd name="T36" fmla="*/ 11 w 21"/>
              <a:gd name="T37" fmla="*/ 8 h 56"/>
              <a:gd name="T38" fmla="*/ 21 w 21"/>
              <a:gd name="T39" fmla="*/ 1 h 56"/>
              <a:gd name="T40" fmla="*/ 21 w 21"/>
              <a:gd name="T41" fmla="*/ 0 h 56"/>
              <a:gd name="T42" fmla="*/ 21 w 21"/>
              <a:gd name="T43" fmla="*/ 0 h 56"/>
              <a:gd name="T44" fmla="*/ 21 w 21"/>
              <a:gd name="T45" fmla="*/ 0 h 56"/>
              <a:gd name="T46" fmla="*/ 21 w 21"/>
              <a:gd name="T47" fmla="*/ 0 h 56"/>
              <a:gd name="T48" fmla="*/ 11 w 21"/>
              <a:gd name="T49" fmla="*/ 8 h 56"/>
              <a:gd name="T50" fmla="*/ 8 w 21"/>
              <a:gd name="T51" fmla="*/ 17 h 56"/>
              <a:gd name="T52" fmla="*/ 9 w 21"/>
              <a:gd name="T53" fmla="*/ 26 h 56"/>
              <a:gd name="T54" fmla="*/ 11 w 21"/>
              <a:gd name="T55" fmla="*/ 33 h 56"/>
              <a:gd name="T56" fmla="*/ 11 w 21"/>
              <a:gd name="T57" fmla="*/ 34 h 56"/>
              <a:gd name="T58" fmla="*/ 6 w 21"/>
              <a:gd name="T59" fmla="*/ 48 h 56"/>
              <a:gd name="T60" fmla="*/ 2 w 21"/>
              <a:gd name="T61" fmla="*/ 53 h 56"/>
              <a:gd name="T62" fmla="*/ 1 w 21"/>
              <a:gd name="T63" fmla="*/ 55 h 56"/>
              <a:gd name="T64" fmla="*/ 1 w 21"/>
              <a:gd name="T65" fmla="*/ 55 h 56"/>
              <a:gd name="T66" fmla="*/ 1 w 21"/>
              <a:gd name="T67" fmla="*/ 55 h 56"/>
              <a:gd name="T68" fmla="*/ 0 w 21"/>
              <a:gd name="T69" fmla="*/ 56 h 56"/>
              <a:gd name="T70" fmla="*/ 1 w 21"/>
              <a:gd name="T71" fmla="*/ 56 h 56"/>
              <a:gd name="T72" fmla="*/ 8 w 21"/>
              <a:gd name="T73" fmla="*/ 50 h 56"/>
              <a:gd name="T74" fmla="*/ 15 w 21"/>
              <a:gd name="T75" fmla="*/ 35 h 56"/>
              <a:gd name="T76" fmla="*/ 14 w 21"/>
              <a:gd name="T77" fmla="*/ 27 h 56"/>
              <a:gd name="T78" fmla="*/ 11 w 21"/>
              <a:gd name="T79" fmla="*/ 18 h 56"/>
              <a:gd name="T80" fmla="*/ 16 w 21"/>
              <a:gd name="T81" fmla="*/ 5 h 56"/>
              <a:gd name="T82" fmla="*/ 20 w 21"/>
              <a:gd name="T83" fmla="*/ 2 h 56"/>
              <a:gd name="T84" fmla="*/ 21 w 21"/>
              <a:gd name="T85" fmla="*/ 1 h 56"/>
              <a:gd name="T86" fmla="*/ 21 w 21"/>
              <a:gd name="T87" fmla="*/ 1 h 56"/>
              <a:gd name="T88" fmla="*/ 21 w 21"/>
              <a:gd name="T89" fmla="*/ 1 h 56"/>
              <a:gd name="T90" fmla="*/ 21 w 21"/>
              <a:gd name="T91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1" h="56">
                <a:moveTo>
                  <a:pt x="21" y="0"/>
                </a:move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19" y="2"/>
                  <a:pt x="16" y="5"/>
                </a:cubicBezTo>
                <a:cubicBezTo>
                  <a:pt x="13" y="8"/>
                  <a:pt x="11" y="12"/>
                  <a:pt x="11" y="18"/>
                </a:cubicBezTo>
                <a:cubicBezTo>
                  <a:pt x="11" y="21"/>
                  <a:pt x="12" y="24"/>
                  <a:pt x="13" y="27"/>
                </a:cubicBezTo>
                <a:cubicBezTo>
                  <a:pt x="14" y="30"/>
                  <a:pt x="15" y="32"/>
                  <a:pt x="15" y="35"/>
                </a:cubicBezTo>
                <a:cubicBezTo>
                  <a:pt x="15" y="41"/>
                  <a:pt x="11" y="46"/>
                  <a:pt x="8" y="50"/>
                </a:cubicBezTo>
                <a:cubicBezTo>
                  <a:pt x="6" y="51"/>
                  <a:pt x="4" y="53"/>
                  <a:pt x="3" y="54"/>
                </a:cubicBezTo>
                <a:cubicBezTo>
                  <a:pt x="2" y="54"/>
                  <a:pt x="2" y="54"/>
                  <a:pt x="1" y="55"/>
                </a:cubicBezTo>
                <a:cubicBezTo>
                  <a:pt x="1" y="55"/>
                  <a:pt x="1" y="55"/>
                  <a:pt x="1" y="55"/>
                </a:cubicBezTo>
                <a:cubicBezTo>
                  <a:pt x="1" y="55"/>
                  <a:pt x="1" y="55"/>
                  <a:pt x="1" y="55"/>
                </a:cubicBezTo>
                <a:cubicBezTo>
                  <a:pt x="1" y="55"/>
                  <a:pt x="1" y="55"/>
                  <a:pt x="1" y="55"/>
                </a:cubicBezTo>
                <a:cubicBezTo>
                  <a:pt x="1" y="56"/>
                  <a:pt x="1" y="56"/>
                  <a:pt x="1" y="56"/>
                </a:cubicBezTo>
                <a:cubicBezTo>
                  <a:pt x="1" y="56"/>
                  <a:pt x="4" y="53"/>
                  <a:pt x="6" y="49"/>
                </a:cubicBezTo>
                <a:cubicBezTo>
                  <a:pt x="9" y="44"/>
                  <a:pt x="11" y="39"/>
                  <a:pt x="11" y="34"/>
                </a:cubicBezTo>
                <a:cubicBezTo>
                  <a:pt x="11" y="34"/>
                  <a:pt x="11" y="34"/>
                  <a:pt x="11" y="33"/>
                </a:cubicBezTo>
                <a:cubicBezTo>
                  <a:pt x="11" y="31"/>
                  <a:pt x="10" y="28"/>
                  <a:pt x="10" y="26"/>
                </a:cubicBezTo>
                <a:cubicBezTo>
                  <a:pt x="9" y="23"/>
                  <a:pt x="8" y="20"/>
                  <a:pt x="8" y="17"/>
                </a:cubicBezTo>
                <a:cubicBezTo>
                  <a:pt x="8" y="14"/>
                  <a:pt x="9" y="11"/>
                  <a:pt x="11" y="8"/>
                </a:cubicBezTo>
                <a:cubicBezTo>
                  <a:pt x="13" y="6"/>
                  <a:pt x="16" y="3"/>
                  <a:pt x="21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16" y="2"/>
                  <a:pt x="13" y="5"/>
                  <a:pt x="11" y="8"/>
                </a:cubicBezTo>
                <a:cubicBezTo>
                  <a:pt x="9" y="11"/>
                  <a:pt x="8" y="14"/>
                  <a:pt x="8" y="17"/>
                </a:cubicBezTo>
                <a:cubicBezTo>
                  <a:pt x="8" y="20"/>
                  <a:pt x="9" y="23"/>
                  <a:pt x="9" y="26"/>
                </a:cubicBezTo>
                <a:cubicBezTo>
                  <a:pt x="10" y="28"/>
                  <a:pt x="11" y="31"/>
                  <a:pt x="11" y="33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9"/>
                  <a:pt x="8" y="44"/>
                  <a:pt x="6" y="48"/>
                </a:cubicBezTo>
                <a:cubicBezTo>
                  <a:pt x="4" y="50"/>
                  <a:pt x="3" y="52"/>
                  <a:pt x="2" y="53"/>
                </a:cubicBezTo>
                <a:cubicBezTo>
                  <a:pt x="2" y="54"/>
                  <a:pt x="1" y="54"/>
                  <a:pt x="1" y="55"/>
                </a:cubicBezTo>
                <a:cubicBezTo>
                  <a:pt x="1" y="55"/>
                  <a:pt x="1" y="55"/>
                  <a:pt x="1" y="55"/>
                </a:cubicBezTo>
                <a:cubicBezTo>
                  <a:pt x="1" y="55"/>
                  <a:pt x="1" y="55"/>
                  <a:pt x="1" y="55"/>
                </a:cubicBezTo>
                <a:cubicBezTo>
                  <a:pt x="0" y="56"/>
                  <a:pt x="0" y="56"/>
                  <a:pt x="0" y="56"/>
                </a:cubicBezTo>
                <a:cubicBezTo>
                  <a:pt x="1" y="56"/>
                  <a:pt x="1" y="56"/>
                  <a:pt x="1" y="56"/>
                </a:cubicBezTo>
                <a:cubicBezTo>
                  <a:pt x="1" y="56"/>
                  <a:pt x="5" y="54"/>
                  <a:pt x="8" y="50"/>
                </a:cubicBezTo>
                <a:cubicBezTo>
                  <a:pt x="12" y="46"/>
                  <a:pt x="15" y="41"/>
                  <a:pt x="15" y="35"/>
                </a:cubicBezTo>
                <a:cubicBezTo>
                  <a:pt x="15" y="32"/>
                  <a:pt x="15" y="30"/>
                  <a:pt x="14" y="27"/>
                </a:cubicBezTo>
                <a:cubicBezTo>
                  <a:pt x="12" y="24"/>
                  <a:pt x="11" y="21"/>
                  <a:pt x="11" y="18"/>
                </a:cubicBezTo>
                <a:cubicBezTo>
                  <a:pt x="11" y="12"/>
                  <a:pt x="14" y="8"/>
                  <a:pt x="16" y="5"/>
                </a:cubicBezTo>
                <a:cubicBezTo>
                  <a:pt x="18" y="4"/>
                  <a:pt x="19" y="3"/>
                  <a:pt x="20" y="2"/>
                </a:cubicBezTo>
                <a:cubicBezTo>
                  <a:pt x="20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0"/>
                  <a:pt x="21" y="0"/>
                  <a:pt x="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41" name="Grup 40"/>
          <p:cNvGrpSpPr/>
          <p:nvPr/>
        </p:nvGrpSpPr>
        <p:grpSpPr>
          <a:xfrm>
            <a:off x="6816725" y="4002088"/>
            <a:ext cx="2625725" cy="428625"/>
            <a:chOff x="6816725" y="4002088"/>
            <a:chExt cx="2625725" cy="428625"/>
          </a:xfrm>
        </p:grpSpPr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6816725" y="4016375"/>
              <a:ext cx="346075" cy="414338"/>
            </a:xfrm>
            <a:custGeom>
              <a:avLst/>
              <a:gdLst>
                <a:gd name="T0" fmla="*/ 103 w 124"/>
                <a:gd name="T1" fmla="*/ 68 h 148"/>
                <a:gd name="T2" fmla="*/ 85 w 124"/>
                <a:gd name="T3" fmla="*/ 71 h 148"/>
                <a:gd name="T4" fmla="*/ 77 w 124"/>
                <a:gd name="T5" fmla="*/ 80 h 148"/>
                <a:gd name="T6" fmla="*/ 73 w 124"/>
                <a:gd name="T7" fmla="*/ 84 h 148"/>
                <a:gd name="T8" fmla="*/ 68 w 124"/>
                <a:gd name="T9" fmla="*/ 65 h 148"/>
                <a:gd name="T10" fmla="*/ 67 w 124"/>
                <a:gd name="T11" fmla="*/ 48 h 148"/>
                <a:gd name="T12" fmla="*/ 71 w 124"/>
                <a:gd name="T13" fmla="*/ 40 h 148"/>
                <a:gd name="T14" fmla="*/ 84 w 124"/>
                <a:gd name="T15" fmla="*/ 33 h 148"/>
                <a:gd name="T16" fmla="*/ 66 w 124"/>
                <a:gd name="T17" fmla="*/ 30 h 148"/>
                <a:gd name="T18" fmla="*/ 67 w 124"/>
                <a:gd name="T19" fmla="*/ 22 h 148"/>
                <a:gd name="T20" fmla="*/ 68 w 124"/>
                <a:gd name="T21" fmla="*/ 11 h 148"/>
                <a:gd name="T22" fmla="*/ 72 w 124"/>
                <a:gd name="T23" fmla="*/ 1 h 148"/>
                <a:gd name="T24" fmla="*/ 53 w 124"/>
                <a:gd name="T25" fmla="*/ 0 h 148"/>
                <a:gd name="T26" fmla="*/ 57 w 124"/>
                <a:gd name="T27" fmla="*/ 10 h 148"/>
                <a:gd name="T28" fmla="*/ 58 w 124"/>
                <a:gd name="T29" fmla="*/ 17 h 148"/>
                <a:gd name="T30" fmla="*/ 60 w 124"/>
                <a:gd name="T31" fmla="*/ 30 h 148"/>
                <a:gd name="T32" fmla="*/ 41 w 124"/>
                <a:gd name="T33" fmla="*/ 32 h 148"/>
                <a:gd name="T34" fmla="*/ 46 w 124"/>
                <a:gd name="T35" fmla="*/ 39 h 148"/>
                <a:gd name="T36" fmla="*/ 58 w 124"/>
                <a:gd name="T37" fmla="*/ 46 h 148"/>
                <a:gd name="T38" fmla="*/ 56 w 124"/>
                <a:gd name="T39" fmla="*/ 63 h 148"/>
                <a:gd name="T40" fmla="*/ 58 w 124"/>
                <a:gd name="T41" fmla="*/ 90 h 148"/>
                <a:gd name="T42" fmla="*/ 52 w 124"/>
                <a:gd name="T43" fmla="*/ 86 h 148"/>
                <a:gd name="T44" fmla="*/ 51 w 124"/>
                <a:gd name="T45" fmla="*/ 87 h 148"/>
                <a:gd name="T46" fmla="*/ 56 w 124"/>
                <a:gd name="T47" fmla="*/ 92 h 148"/>
                <a:gd name="T48" fmla="*/ 56 w 124"/>
                <a:gd name="T49" fmla="*/ 105 h 148"/>
                <a:gd name="T50" fmla="*/ 31 w 124"/>
                <a:gd name="T51" fmla="*/ 129 h 148"/>
                <a:gd name="T52" fmla="*/ 2 w 124"/>
                <a:gd name="T53" fmla="*/ 132 h 148"/>
                <a:gd name="T54" fmla="*/ 0 w 124"/>
                <a:gd name="T55" fmla="*/ 134 h 148"/>
                <a:gd name="T56" fmla="*/ 2 w 124"/>
                <a:gd name="T57" fmla="*/ 136 h 148"/>
                <a:gd name="T58" fmla="*/ 34 w 124"/>
                <a:gd name="T59" fmla="*/ 145 h 148"/>
                <a:gd name="T60" fmla="*/ 45 w 124"/>
                <a:gd name="T61" fmla="*/ 142 h 148"/>
                <a:gd name="T62" fmla="*/ 71 w 124"/>
                <a:gd name="T63" fmla="*/ 145 h 148"/>
                <a:gd name="T64" fmla="*/ 83 w 124"/>
                <a:gd name="T65" fmla="*/ 146 h 148"/>
                <a:gd name="T66" fmla="*/ 84 w 124"/>
                <a:gd name="T67" fmla="*/ 145 h 148"/>
                <a:gd name="T68" fmla="*/ 83 w 124"/>
                <a:gd name="T69" fmla="*/ 144 h 148"/>
                <a:gd name="T70" fmla="*/ 73 w 124"/>
                <a:gd name="T71" fmla="*/ 141 h 148"/>
                <a:gd name="T72" fmla="*/ 66 w 124"/>
                <a:gd name="T73" fmla="*/ 140 h 148"/>
                <a:gd name="T74" fmla="*/ 40 w 124"/>
                <a:gd name="T75" fmla="*/ 137 h 148"/>
                <a:gd name="T76" fmla="*/ 8 w 124"/>
                <a:gd name="T77" fmla="*/ 135 h 148"/>
                <a:gd name="T78" fmla="*/ 4 w 124"/>
                <a:gd name="T79" fmla="*/ 133 h 148"/>
                <a:gd name="T80" fmla="*/ 46 w 124"/>
                <a:gd name="T81" fmla="*/ 130 h 148"/>
                <a:gd name="T82" fmla="*/ 62 w 124"/>
                <a:gd name="T83" fmla="*/ 134 h 148"/>
                <a:gd name="T84" fmla="*/ 62 w 124"/>
                <a:gd name="T85" fmla="*/ 134 h 148"/>
                <a:gd name="T86" fmla="*/ 63 w 124"/>
                <a:gd name="T87" fmla="*/ 134 h 148"/>
                <a:gd name="T88" fmla="*/ 63 w 124"/>
                <a:gd name="T89" fmla="*/ 134 h 148"/>
                <a:gd name="T90" fmla="*/ 78 w 124"/>
                <a:gd name="T91" fmla="*/ 132 h 148"/>
                <a:gd name="T92" fmla="*/ 121 w 124"/>
                <a:gd name="T93" fmla="*/ 103 h 148"/>
                <a:gd name="T94" fmla="*/ 119 w 124"/>
                <a:gd name="T95" fmla="*/ 102 h 148"/>
                <a:gd name="T96" fmla="*/ 70 w 124"/>
                <a:gd name="T97" fmla="*/ 110 h 148"/>
                <a:gd name="T98" fmla="*/ 70 w 124"/>
                <a:gd name="T99" fmla="*/ 94 h 148"/>
                <a:gd name="T100" fmla="*/ 76 w 124"/>
                <a:gd name="T101" fmla="*/ 88 h 148"/>
                <a:gd name="T102" fmla="*/ 85 w 124"/>
                <a:gd name="T103" fmla="*/ 80 h 148"/>
                <a:gd name="T104" fmla="*/ 98 w 124"/>
                <a:gd name="T105" fmla="*/ 73 h 148"/>
                <a:gd name="T106" fmla="*/ 113 w 124"/>
                <a:gd name="T107" fmla="*/ 72 h 148"/>
                <a:gd name="T108" fmla="*/ 119 w 124"/>
                <a:gd name="T109" fmla="*/ 10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4" h="148">
                  <a:moveTo>
                    <a:pt x="123" y="82"/>
                  </a:moveTo>
                  <a:cubicBezTo>
                    <a:pt x="121" y="76"/>
                    <a:pt x="117" y="73"/>
                    <a:pt x="114" y="71"/>
                  </a:cubicBezTo>
                  <a:cubicBezTo>
                    <a:pt x="110" y="69"/>
                    <a:pt x="106" y="68"/>
                    <a:pt x="103" y="68"/>
                  </a:cubicBezTo>
                  <a:cubicBezTo>
                    <a:pt x="100" y="68"/>
                    <a:pt x="97" y="69"/>
                    <a:pt x="96" y="69"/>
                  </a:cubicBezTo>
                  <a:cubicBezTo>
                    <a:pt x="96" y="69"/>
                    <a:pt x="95" y="69"/>
                    <a:pt x="93" y="66"/>
                  </a:cubicBezTo>
                  <a:cubicBezTo>
                    <a:pt x="90" y="63"/>
                    <a:pt x="86" y="70"/>
                    <a:pt x="85" y="71"/>
                  </a:cubicBezTo>
                  <a:cubicBezTo>
                    <a:pt x="84" y="73"/>
                    <a:pt x="86" y="74"/>
                    <a:pt x="86" y="74"/>
                  </a:cubicBezTo>
                  <a:cubicBezTo>
                    <a:pt x="84" y="74"/>
                    <a:pt x="83" y="76"/>
                    <a:pt x="83" y="76"/>
                  </a:cubicBezTo>
                  <a:cubicBezTo>
                    <a:pt x="82" y="76"/>
                    <a:pt x="78" y="80"/>
                    <a:pt x="77" y="80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6" y="80"/>
                    <a:pt x="73" y="83"/>
                    <a:pt x="73" y="83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7" y="90"/>
                    <a:pt x="67" y="90"/>
                    <a:pt x="67" y="90"/>
                  </a:cubicBezTo>
                  <a:cubicBezTo>
                    <a:pt x="66" y="89"/>
                    <a:pt x="65" y="89"/>
                    <a:pt x="65" y="89"/>
                  </a:cubicBezTo>
                  <a:cubicBezTo>
                    <a:pt x="65" y="86"/>
                    <a:pt x="67" y="65"/>
                    <a:pt x="68" y="65"/>
                  </a:cubicBezTo>
                  <a:cubicBezTo>
                    <a:pt x="69" y="65"/>
                    <a:pt x="69" y="63"/>
                    <a:pt x="69" y="63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69" y="49"/>
                    <a:pt x="67" y="48"/>
                    <a:pt x="67" y="48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70" y="45"/>
                    <a:pt x="71" y="41"/>
                    <a:pt x="71" y="41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1" y="40"/>
                    <a:pt x="77" y="39"/>
                    <a:pt x="79" y="39"/>
                  </a:cubicBezTo>
                  <a:cubicBezTo>
                    <a:pt x="82" y="39"/>
                    <a:pt x="82" y="38"/>
                    <a:pt x="83" y="36"/>
                  </a:cubicBezTo>
                  <a:cubicBezTo>
                    <a:pt x="83" y="34"/>
                    <a:pt x="84" y="33"/>
                    <a:pt x="84" y="33"/>
                  </a:cubicBezTo>
                  <a:cubicBezTo>
                    <a:pt x="86" y="33"/>
                    <a:pt x="84" y="32"/>
                    <a:pt x="84" y="32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8" y="25"/>
                    <a:pt x="68" y="23"/>
                    <a:pt x="67" y="22"/>
                  </a:cubicBezTo>
                  <a:cubicBezTo>
                    <a:pt x="67" y="21"/>
                    <a:pt x="67" y="19"/>
                    <a:pt x="67" y="17"/>
                  </a:cubicBezTo>
                  <a:cubicBezTo>
                    <a:pt x="67" y="15"/>
                    <a:pt x="68" y="15"/>
                    <a:pt x="68" y="15"/>
                  </a:cubicBezTo>
                  <a:cubicBezTo>
                    <a:pt x="69" y="14"/>
                    <a:pt x="69" y="12"/>
                    <a:pt x="68" y="11"/>
                  </a:cubicBezTo>
                  <a:cubicBezTo>
                    <a:pt x="68" y="11"/>
                    <a:pt x="68" y="10"/>
                    <a:pt x="68" y="10"/>
                  </a:cubicBezTo>
                  <a:cubicBezTo>
                    <a:pt x="72" y="8"/>
                    <a:pt x="72" y="5"/>
                    <a:pt x="72" y="5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3" y="1"/>
                    <a:pt x="73" y="0"/>
                    <a:pt x="72" y="0"/>
                  </a:cubicBezTo>
                  <a:cubicBezTo>
                    <a:pt x="71" y="0"/>
                    <a:pt x="63" y="0"/>
                    <a:pt x="63" y="0"/>
                  </a:cubicBezTo>
                  <a:cubicBezTo>
                    <a:pt x="63" y="0"/>
                    <a:pt x="54" y="0"/>
                    <a:pt x="53" y="0"/>
                  </a:cubicBezTo>
                  <a:cubicBezTo>
                    <a:pt x="52" y="0"/>
                    <a:pt x="52" y="1"/>
                    <a:pt x="53" y="1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3" y="5"/>
                    <a:pt x="53" y="8"/>
                    <a:pt x="57" y="10"/>
                  </a:cubicBezTo>
                  <a:cubicBezTo>
                    <a:pt x="57" y="10"/>
                    <a:pt x="57" y="11"/>
                    <a:pt x="57" y="11"/>
                  </a:cubicBezTo>
                  <a:cubicBezTo>
                    <a:pt x="56" y="12"/>
                    <a:pt x="56" y="14"/>
                    <a:pt x="57" y="15"/>
                  </a:cubicBezTo>
                  <a:cubicBezTo>
                    <a:pt x="57" y="15"/>
                    <a:pt x="58" y="15"/>
                    <a:pt x="58" y="17"/>
                  </a:cubicBezTo>
                  <a:cubicBezTo>
                    <a:pt x="58" y="19"/>
                    <a:pt x="58" y="21"/>
                    <a:pt x="58" y="22"/>
                  </a:cubicBezTo>
                  <a:cubicBezTo>
                    <a:pt x="57" y="23"/>
                    <a:pt x="57" y="25"/>
                    <a:pt x="60" y="25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2"/>
                    <a:pt x="39" y="33"/>
                    <a:pt x="41" y="33"/>
                  </a:cubicBezTo>
                  <a:cubicBezTo>
                    <a:pt x="41" y="33"/>
                    <a:pt x="42" y="34"/>
                    <a:pt x="42" y="36"/>
                  </a:cubicBezTo>
                  <a:cubicBezTo>
                    <a:pt x="43" y="38"/>
                    <a:pt x="43" y="39"/>
                    <a:pt x="46" y="39"/>
                  </a:cubicBezTo>
                  <a:cubicBezTo>
                    <a:pt x="48" y="39"/>
                    <a:pt x="54" y="40"/>
                    <a:pt x="54" y="40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41"/>
                    <a:pt x="55" y="45"/>
                    <a:pt x="58" y="46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58" y="48"/>
                    <a:pt x="56" y="49"/>
                    <a:pt x="56" y="50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6" y="63"/>
                    <a:pt x="56" y="65"/>
                    <a:pt x="57" y="65"/>
                  </a:cubicBezTo>
                  <a:cubicBezTo>
                    <a:pt x="58" y="65"/>
                    <a:pt x="60" y="86"/>
                    <a:pt x="60" y="89"/>
                  </a:cubicBezTo>
                  <a:cubicBezTo>
                    <a:pt x="60" y="89"/>
                    <a:pt x="59" y="89"/>
                    <a:pt x="58" y="90"/>
                  </a:cubicBezTo>
                  <a:cubicBezTo>
                    <a:pt x="58" y="89"/>
                    <a:pt x="58" y="89"/>
                    <a:pt x="58" y="89"/>
                  </a:cubicBezTo>
                  <a:cubicBezTo>
                    <a:pt x="58" y="89"/>
                    <a:pt x="59" y="85"/>
                    <a:pt x="55" y="87"/>
                  </a:cubicBezTo>
                  <a:cubicBezTo>
                    <a:pt x="55" y="87"/>
                    <a:pt x="53" y="86"/>
                    <a:pt x="52" y="86"/>
                  </a:cubicBezTo>
                  <a:cubicBezTo>
                    <a:pt x="52" y="86"/>
                    <a:pt x="51" y="85"/>
                    <a:pt x="51" y="86"/>
                  </a:cubicBezTo>
                  <a:cubicBezTo>
                    <a:pt x="51" y="86"/>
                    <a:pt x="51" y="86"/>
                    <a:pt x="51" y="86"/>
                  </a:cubicBezTo>
                  <a:cubicBezTo>
                    <a:pt x="50" y="86"/>
                    <a:pt x="51" y="87"/>
                    <a:pt x="51" y="87"/>
                  </a:cubicBezTo>
                  <a:cubicBezTo>
                    <a:pt x="52" y="88"/>
                    <a:pt x="53" y="89"/>
                    <a:pt x="53" y="89"/>
                  </a:cubicBezTo>
                  <a:cubicBezTo>
                    <a:pt x="51" y="94"/>
                    <a:pt x="55" y="92"/>
                    <a:pt x="55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5" y="93"/>
                    <a:pt x="55" y="94"/>
                    <a:pt x="55" y="94"/>
                  </a:cubicBezTo>
                  <a:cubicBezTo>
                    <a:pt x="55" y="94"/>
                    <a:pt x="53" y="97"/>
                    <a:pt x="55" y="97"/>
                  </a:cubicBezTo>
                  <a:cubicBezTo>
                    <a:pt x="57" y="97"/>
                    <a:pt x="56" y="102"/>
                    <a:pt x="56" y="105"/>
                  </a:cubicBezTo>
                  <a:cubicBezTo>
                    <a:pt x="56" y="105"/>
                    <a:pt x="53" y="107"/>
                    <a:pt x="55" y="110"/>
                  </a:cubicBezTo>
                  <a:cubicBezTo>
                    <a:pt x="37" y="113"/>
                    <a:pt x="41" y="123"/>
                    <a:pt x="45" y="128"/>
                  </a:cubicBezTo>
                  <a:cubicBezTo>
                    <a:pt x="40" y="129"/>
                    <a:pt x="36" y="129"/>
                    <a:pt x="31" y="129"/>
                  </a:cubicBezTo>
                  <a:cubicBezTo>
                    <a:pt x="25" y="129"/>
                    <a:pt x="18" y="129"/>
                    <a:pt x="12" y="130"/>
                  </a:cubicBezTo>
                  <a:cubicBezTo>
                    <a:pt x="9" y="131"/>
                    <a:pt x="6" y="131"/>
                    <a:pt x="4" y="132"/>
                  </a:cubicBezTo>
                  <a:cubicBezTo>
                    <a:pt x="3" y="132"/>
                    <a:pt x="2" y="132"/>
                    <a:pt x="2" y="132"/>
                  </a:cubicBezTo>
                  <a:cubicBezTo>
                    <a:pt x="1" y="133"/>
                    <a:pt x="1" y="133"/>
                    <a:pt x="1" y="133"/>
                  </a:cubicBezTo>
                  <a:cubicBezTo>
                    <a:pt x="1" y="133"/>
                    <a:pt x="1" y="133"/>
                    <a:pt x="1" y="133"/>
                  </a:cubicBezTo>
                  <a:cubicBezTo>
                    <a:pt x="1" y="133"/>
                    <a:pt x="0" y="134"/>
                    <a:pt x="0" y="134"/>
                  </a:cubicBezTo>
                  <a:cubicBezTo>
                    <a:pt x="0" y="134"/>
                    <a:pt x="1" y="134"/>
                    <a:pt x="1" y="135"/>
                  </a:cubicBezTo>
                  <a:cubicBezTo>
                    <a:pt x="1" y="135"/>
                    <a:pt x="1" y="135"/>
                    <a:pt x="1" y="135"/>
                  </a:cubicBezTo>
                  <a:cubicBezTo>
                    <a:pt x="1" y="135"/>
                    <a:pt x="2" y="136"/>
                    <a:pt x="2" y="136"/>
                  </a:cubicBezTo>
                  <a:cubicBezTo>
                    <a:pt x="3" y="136"/>
                    <a:pt x="4" y="136"/>
                    <a:pt x="6" y="137"/>
                  </a:cubicBezTo>
                  <a:cubicBezTo>
                    <a:pt x="10" y="137"/>
                    <a:pt x="17" y="138"/>
                    <a:pt x="28" y="139"/>
                  </a:cubicBezTo>
                  <a:cubicBezTo>
                    <a:pt x="28" y="140"/>
                    <a:pt x="28" y="145"/>
                    <a:pt x="34" y="145"/>
                  </a:cubicBezTo>
                  <a:cubicBezTo>
                    <a:pt x="41" y="145"/>
                    <a:pt x="40" y="143"/>
                    <a:pt x="40" y="143"/>
                  </a:cubicBezTo>
                  <a:cubicBezTo>
                    <a:pt x="39" y="142"/>
                    <a:pt x="44" y="144"/>
                    <a:pt x="44" y="142"/>
                  </a:cubicBezTo>
                  <a:cubicBezTo>
                    <a:pt x="44" y="142"/>
                    <a:pt x="45" y="143"/>
                    <a:pt x="45" y="142"/>
                  </a:cubicBezTo>
                  <a:cubicBezTo>
                    <a:pt x="45" y="142"/>
                    <a:pt x="61" y="146"/>
                    <a:pt x="65" y="145"/>
                  </a:cubicBezTo>
                  <a:cubicBezTo>
                    <a:pt x="65" y="145"/>
                    <a:pt x="65" y="143"/>
                    <a:pt x="67" y="145"/>
                  </a:cubicBezTo>
                  <a:cubicBezTo>
                    <a:pt x="67" y="145"/>
                    <a:pt x="69" y="148"/>
                    <a:pt x="71" y="145"/>
                  </a:cubicBezTo>
                  <a:cubicBezTo>
                    <a:pt x="71" y="145"/>
                    <a:pt x="70" y="144"/>
                    <a:pt x="72" y="146"/>
                  </a:cubicBezTo>
                  <a:cubicBezTo>
                    <a:pt x="74" y="147"/>
                    <a:pt x="77" y="148"/>
                    <a:pt x="79" y="146"/>
                  </a:cubicBezTo>
                  <a:cubicBezTo>
                    <a:pt x="83" y="146"/>
                    <a:pt x="83" y="146"/>
                    <a:pt x="83" y="146"/>
                  </a:cubicBezTo>
                  <a:cubicBezTo>
                    <a:pt x="83" y="146"/>
                    <a:pt x="83" y="146"/>
                    <a:pt x="83" y="146"/>
                  </a:cubicBezTo>
                  <a:cubicBezTo>
                    <a:pt x="83" y="146"/>
                    <a:pt x="83" y="146"/>
                    <a:pt x="83" y="146"/>
                  </a:cubicBezTo>
                  <a:cubicBezTo>
                    <a:pt x="83" y="146"/>
                    <a:pt x="83" y="146"/>
                    <a:pt x="84" y="145"/>
                  </a:cubicBezTo>
                  <a:cubicBezTo>
                    <a:pt x="84" y="144"/>
                    <a:pt x="83" y="144"/>
                    <a:pt x="83" y="144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9" y="140"/>
                    <a:pt x="75" y="140"/>
                    <a:pt x="73" y="141"/>
                  </a:cubicBezTo>
                  <a:cubicBezTo>
                    <a:pt x="71" y="142"/>
                    <a:pt x="71" y="141"/>
                    <a:pt x="71" y="141"/>
                  </a:cubicBezTo>
                  <a:cubicBezTo>
                    <a:pt x="70" y="138"/>
                    <a:pt x="67" y="140"/>
                    <a:pt x="67" y="140"/>
                  </a:cubicBezTo>
                  <a:cubicBezTo>
                    <a:pt x="65" y="142"/>
                    <a:pt x="66" y="140"/>
                    <a:pt x="66" y="140"/>
                  </a:cubicBezTo>
                  <a:cubicBezTo>
                    <a:pt x="62" y="138"/>
                    <a:pt x="45" y="139"/>
                    <a:pt x="45" y="139"/>
                  </a:cubicBezTo>
                  <a:cubicBezTo>
                    <a:pt x="46" y="137"/>
                    <a:pt x="44" y="138"/>
                    <a:pt x="44" y="138"/>
                  </a:cubicBezTo>
                  <a:cubicBezTo>
                    <a:pt x="45" y="136"/>
                    <a:pt x="40" y="137"/>
                    <a:pt x="40" y="137"/>
                  </a:cubicBezTo>
                  <a:cubicBezTo>
                    <a:pt x="41" y="136"/>
                    <a:pt x="42" y="135"/>
                    <a:pt x="35" y="133"/>
                  </a:cubicBezTo>
                  <a:cubicBezTo>
                    <a:pt x="30" y="132"/>
                    <a:pt x="28" y="135"/>
                    <a:pt x="28" y="137"/>
                  </a:cubicBezTo>
                  <a:cubicBezTo>
                    <a:pt x="19" y="136"/>
                    <a:pt x="12" y="136"/>
                    <a:pt x="8" y="135"/>
                  </a:cubicBezTo>
                  <a:cubicBezTo>
                    <a:pt x="6" y="135"/>
                    <a:pt x="4" y="134"/>
                    <a:pt x="3" y="134"/>
                  </a:cubicBezTo>
                  <a:cubicBezTo>
                    <a:pt x="3" y="134"/>
                    <a:pt x="3" y="134"/>
                    <a:pt x="2" y="134"/>
                  </a:cubicBezTo>
                  <a:cubicBezTo>
                    <a:pt x="3" y="134"/>
                    <a:pt x="3" y="134"/>
                    <a:pt x="4" y="133"/>
                  </a:cubicBezTo>
                  <a:cubicBezTo>
                    <a:pt x="5" y="133"/>
                    <a:pt x="7" y="133"/>
                    <a:pt x="9" y="132"/>
                  </a:cubicBezTo>
                  <a:cubicBezTo>
                    <a:pt x="16" y="131"/>
                    <a:pt x="25" y="131"/>
                    <a:pt x="31" y="131"/>
                  </a:cubicBezTo>
                  <a:cubicBezTo>
                    <a:pt x="36" y="130"/>
                    <a:pt x="41" y="130"/>
                    <a:pt x="46" y="130"/>
                  </a:cubicBezTo>
                  <a:cubicBezTo>
                    <a:pt x="46" y="131"/>
                    <a:pt x="47" y="131"/>
                    <a:pt x="47" y="132"/>
                  </a:cubicBezTo>
                  <a:cubicBezTo>
                    <a:pt x="48" y="132"/>
                    <a:pt x="47" y="133"/>
                    <a:pt x="47" y="133"/>
                  </a:cubicBezTo>
                  <a:cubicBezTo>
                    <a:pt x="49" y="134"/>
                    <a:pt x="60" y="134"/>
                    <a:pt x="62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62" y="134"/>
                    <a:pt x="62" y="134"/>
                    <a:pt x="63" y="134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5" y="134"/>
                    <a:pt x="76" y="134"/>
                    <a:pt x="78" y="133"/>
                  </a:cubicBezTo>
                  <a:cubicBezTo>
                    <a:pt x="78" y="133"/>
                    <a:pt x="77" y="132"/>
                    <a:pt x="78" y="132"/>
                  </a:cubicBezTo>
                  <a:cubicBezTo>
                    <a:pt x="78" y="131"/>
                    <a:pt x="80" y="130"/>
                    <a:pt x="81" y="128"/>
                  </a:cubicBezTo>
                  <a:cubicBezTo>
                    <a:pt x="92" y="127"/>
                    <a:pt x="103" y="122"/>
                    <a:pt x="111" y="115"/>
                  </a:cubicBezTo>
                  <a:cubicBezTo>
                    <a:pt x="115" y="111"/>
                    <a:pt x="118" y="107"/>
                    <a:pt x="121" y="103"/>
                  </a:cubicBezTo>
                  <a:cubicBezTo>
                    <a:pt x="123" y="99"/>
                    <a:pt x="124" y="94"/>
                    <a:pt x="124" y="90"/>
                  </a:cubicBezTo>
                  <a:cubicBezTo>
                    <a:pt x="124" y="87"/>
                    <a:pt x="124" y="84"/>
                    <a:pt x="123" y="82"/>
                  </a:cubicBezTo>
                  <a:close/>
                  <a:moveTo>
                    <a:pt x="119" y="102"/>
                  </a:moveTo>
                  <a:cubicBezTo>
                    <a:pt x="116" y="108"/>
                    <a:pt x="110" y="114"/>
                    <a:pt x="104" y="119"/>
                  </a:cubicBezTo>
                  <a:cubicBezTo>
                    <a:pt x="97" y="123"/>
                    <a:pt x="90" y="125"/>
                    <a:pt x="82" y="126"/>
                  </a:cubicBezTo>
                  <a:cubicBezTo>
                    <a:pt x="85" y="120"/>
                    <a:pt x="85" y="112"/>
                    <a:pt x="70" y="110"/>
                  </a:cubicBezTo>
                  <a:cubicBezTo>
                    <a:pt x="72" y="107"/>
                    <a:pt x="69" y="105"/>
                    <a:pt x="69" y="105"/>
                  </a:cubicBezTo>
                  <a:cubicBezTo>
                    <a:pt x="69" y="102"/>
                    <a:pt x="68" y="97"/>
                    <a:pt x="70" y="97"/>
                  </a:cubicBezTo>
                  <a:cubicBezTo>
                    <a:pt x="72" y="97"/>
                    <a:pt x="70" y="94"/>
                    <a:pt x="70" y="94"/>
                  </a:cubicBezTo>
                  <a:cubicBezTo>
                    <a:pt x="70" y="93"/>
                    <a:pt x="70" y="93"/>
                    <a:pt x="69" y="92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81" y="85"/>
                    <a:pt x="81" y="85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81" y="84"/>
                    <a:pt x="85" y="81"/>
                    <a:pt x="85" y="80"/>
                  </a:cubicBezTo>
                  <a:cubicBezTo>
                    <a:pt x="85" y="80"/>
                    <a:pt x="88" y="79"/>
                    <a:pt x="88" y="78"/>
                  </a:cubicBezTo>
                  <a:cubicBezTo>
                    <a:pt x="88" y="78"/>
                    <a:pt x="89" y="80"/>
                    <a:pt x="91" y="79"/>
                  </a:cubicBezTo>
                  <a:cubicBezTo>
                    <a:pt x="92" y="78"/>
                    <a:pt x="100" y="76"/>
                    <a:pt x="98" y="73"/>
                  </a:cubicBezTo>
                  <a:cubicBezTo>
                    <a:pt x="97" y="72"/>
                    <a:pt x="97" y="71"/>
                    <a:pt x="96" y="71"/>
                  </a:cubicBezTo>
                  <a:cubicBezTo>
                    <a:pt x="98" y="70"/>
                    <a:pt x="100" y="70"/>
                    <a:pt x="103" y="70"/>
                  </a:cubicBezTo>
                  <a:cubicBezTo>
                    <a:pt x="106" y="70"/>
                    <a:pt x="110" y="70"/>
                    <a:pt x="113" y="72"/>
                  </a:cubicBezTo>
                  <a:cubicBezTo>
                    <a:pt x="116" y="74"/>
                    <a:pt x="119" y="77"/>
                    <a:pt x="121" y="82"/>
                  </a:cubicBezTo>
                  <a:cubicBezTo>
                    <a:pt x="122" y="85"/>
                    <a:pt x="123" y="87"/>
                    <a:pt x="123" y="90"/>
                  </a:cubicBezTo>
                  <a:cubicBezTo>
                    <a:pt x="123" y="94"/>
                    <a:pt x="122" y="98"/>
                    <a:pt x="119" y="1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" name="Freeform 13"/>
            <p:cNvSpPr>
              <a:spLocks noEditPoints="1"/>
            </p:cNvSpPr>
            <p:nvPr/>
          </p:nvSpPr>
          <p:spPr bwMode="auto">
            <a:xfrm>
              <a:off x="9093200" y="4002088"/>
              <a:ext cx="349250" cy="415925"/>
            </a:xfrm>
            <a:custGeom>
              <a:avLst/>
              <a:gdLst>
                <a:gd name="T0" fmla="*/ 87 w 125"/>
                <a:gd name="T1" fmla="*/ 66 h 148"/>
                <a:gd name="T2" fmla="*/ 91 w 125"/>
                <a:gd name="T3" fmla="*/ 70 h 148"/>
                <a:gd name="T4" fmla="*/ 93 w 125"/>
                <a:gd name="T5" fmla="*/ 50 h 148"/>
                <a:gd name="T6" fmla="*/ 66 w 125"/>
                <a:gd name="T7" fmla="*/ 22 h 148"/>
                <a:gd name="T8" fmla="*/ 63 w 125"/>
                <a:gd name="T9" fmla="*/ 5 h 148"/>
                <a:gd name="T10" fmla="*/ 59 w 125"/>
                <a:gd name="T11" fmla="*/ 8 h 148"/>
                <a:gd name="T12" fmla="*/ 78 w 125"/>
                <a:gd name="T13" fmla="*/ 43 h 148"/>
                <a:gd name="T14" fmla="*/ 105 w 125"/>
                <a:gd name="T15" fmla="*/ 63 h 148"/>
                <a:gd name="T16" fmla="*/ 86 w 125"/>
                <a:gd name="T17" fmla="*/ 28 h 148"/>
                <a:gd name="T18" fmla="*/ 77 w 125"/>
                <a:gd name="T19" fmla="*/ 5 h 148"/>
                <a:gd name="T20" fmla="*/ 72 w 125"/>
                <a:gd name="T21" fmla="*/ 2 h 148"/>
                <a:gd name="T22" fmla="*/ 84 w 125"/>
                <a:gd name="T23" fmla="*/ 34 h 148"/>
                <a:gd name="T24" fmla="*/ 99 w 125"/>
                <a:gd name="T25" fmla="*/ 62 h 148"/>
                <a:gd name="T26" fmla="*/ 103 w 125"/>
                <a:gd name="T27" fmla="*/ 65 h 148"/>
                <a:gd name="T28" fmla="*/ 113 w 125"/>
                <a:gd name="T29" fmla="*/ 80 h 148"/>
                <a:gd name="T30" fmla="*/ 119 w 125"/>
                <a:gd name="T31" fmla="*/ 103 h 148"/>
                <a:gd name="T32" fmla="*/ 124 w 125"/>
                <a:gd name="T33" fmla="*/ 101 h 148"/>
                <a:gd name="T34" fmla="*/ 113 w 125"/>
                <a:gd name="T35" fmla="*/ 80 h 148"/>
                <a:gd name="T36" fmla="*/ 0 w 125"/>
                <a:gd name="T37" fmla="*/ 124 h 148"/>
                <a:gd name="T38" fmla="*/ 1 w 125"/>
                <a:gd name="T39" fmla="*/ 124 h 148"/>
                <a:gd name="T40" fmla="*/ 1 w 125"/>
                <a:gd name="T41" fmla="*/ 126 h 148"/>
                <a:gd name="T42" fmla="*/ 9 w 125"/>
                <a:gd name="T43" fmla="*/ 147 h 148"/>
                <a:gd name="T44" fmla="*/ 11 w 125"/>
                <a:gd name="T45" fmla="*/ 147 h 148"/>
                <a:gd name="T46" fmla="*/ 106 w 125"/>
                <a:gd name="T47" fmla="*/ 111 h 148"/>
                <a:gd name="T48" fmla="*/ 110 w 125"/>
                <a:gd name="T49" fmla="*/ 106 h 148"/>
                <a:gd name="T50" fmla="*/ 101 w 125"/>
                <a:gd name="T51" fmla="*/ 86 h 148"/>
                <a:gd name="T52" fmla="*/ 103 w 125"/>
                <a:gd name="T53" fmla="*/ 106 h 148"/>
                <a:gd name="T54" fmla="*/ 35 w 125"/>
                <a:gd name="T55" fmla="*/ 117 h 148"/>
                <a:gd name="T56" fmla="*/ 103 w 125"/>
                <a:gd name="T57" fmla="*/ 106 h 148"/>
                <a:gd name="T58" fmla="*/ 104 w 125"/>
                <a:gd name="T59" fmla="*/ 87 h 148"/>
                <a:gd name="T60" fmla="*/ 115 w 125"/>
                <a:gd name="T61" fmla="*/ 107 h 148"/>
                <a:gd name="T62" fmla="*/ 110 w 125"/>
                <a:gd name="T63" fmla="*/ 8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5" h="148">
                  <a:moveTo>
                    <a:pt x="88" y="52"/>
                  </a:moveTo>
                  <a:cubicBezTo>
                    <a:pt x="89" y="57"/>
                    <a:pt x="89" y="62"/>
                    <a:pt x="87" y="66"/>
                  </a:cubicBezTo>
                  <a:cubicBezTo>
                    <a:pt x="87" y="68"/>
                    <a:pt x="87" y="69"/>
                    <a:pt x="89" y="70"/>
                  </a:cubicBezTo>
                  <a:cubicBezTo>
                    <a:pt x="90" y="70"/>
                    <a:pt x="91" y="70"/>
                    <a:pt x="91" y="70"/>
                  </a:cubicBezTo>
                  <a:cubicBezTo>
                    <a:pt x="92" y="70"/>
                    <a:pt x="92" y="69"/>
                    <a:pt x="93" y="69"/>
                  </a:cubicBezTo>
                  <a:cubicBezTo>
                    <a:pt x="95" y="63"/>
                    <a:pt x="95" y="56"/>
                    <a:pt x="93" y="50"/>
                  </a:cubicBezTo>
                  <a:cubicBezTo>
                    <a:pt x="91" y="44"/>
                    <a:pt x="86" y="40"/>
                    <a:pt x="81" y="37"/>
                  </a:cubicBezTo>
                  <a:cubicBezTo>
                    <a:pt x="74" y="34"/>
                    <a:pt x="69" y="29"/>
                    <a:pt x="66" y="22"/>
                  </a:cubicBezTo>
                  <a:cubicBezTo>
                    <a:pt x="65" y="18"/>
                    <a:pt x="64" y="13"/>
                    <a:pt x="65" y="9"/>
                  </a:cubicBezTo>
                  <a:cubicBezTo>
                    <a:pt x="65" y="7"/>
                    <a:pt x="64" y="6"/>
                    <a:pt x="63" y="5"/>
                  </a:cubicBezTo>
                  <a:cubicBezTo>
                    <a:pt x="61" y="5"/>
                    <a:pt x="59" y="6"/>
                    <a:pt x="59" y="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58" y="13"/>
                    <a:pt x="59" y="19"/>
                    <a:pt x="61" y="24"/>
                  </a:cubicBezTo>
                  <a:cubicBezTo>
                    <a:pt x="64" y="33"/>
                    <a:pt x="70" y="39"/>
                    <a:pt x="78" y="43"/>
                  </a:cubicBezTo>
                  <a:cubicBezTo>
                    <a:pt x="83" y="45"/>
                    <a:pt x="86" y="48"/>
                    <a:pt x="88" y="52"/>
                  </a:cubicBezTo>
                  <a:close/>
                  <a:moveTo>
                    <a:pt x="105" y="63"/>
                  </a:moveTo>
                  <a:cubicBezTo>
                    <a:pt x="106" y="57"/>
                    <a:pt x="106" y="52"/>
                    <a:pt x="104" y="46"/>
                  </a:cubicBezTo>
                  <a:cubicBezTo>
                    <a:pt x="100" y="38"/>
                    <a:pt x="94" y="32"/>
                    <a:pt x="86" y="28"/>
                  </a:cubicBezTo>
                  <a:cubicBezTo>
                    <a:pt x="82" y="26"/>
                    <a:pt x="79" y="23"/>
                    <a:pt x="77" y="18"/>
                  </a:cubicBezTo>
                  <a:cubicBezTo>
                    <a:pt x="75" y="14"/>
                    <a:pt x="75" y="9"/>
                    <a:pt x="77" y="5"/>
                  </a:cubicBezTo>
                  <a:cubicBezTo>
                    <a:pt x="78" y="3"/>
                    <a:pt x="77" y="1"/>
                    <a:pt x="76" y="1"/>
                  </a:cubicBezTo>
                  <a:cubicBezTo>
                    <a:pt x="74" y="0"/>
                    <a:pt x="72" y="1"/>
                    <a:pt x="72" y="2"/>
                  </a:cubicBezTo>
                  <a:cubicBezTo>
                    <a:pt x="69" y="8"/>
                    <a:pt x="69" y="15"/>
                    <a:pt x="71" y="20"/>
                  </a:cubicBezTo>
                  <a:cubicBezTo>
                    <a:pt x="74" y="26"/>
                    <a:pt x="78" y="31"/>
                    <a:pt x="84" y="34"/>
                  </a:cubicBezTo>
                  <a:cubicBezTo>
                    <a:pt x="90" y="37"/>
                    <a:pt x="95" y="42"/>
                    <a:pt x="98" y="49"/>
                  </a:cubicBezTo>
                  <a:cubicBezTo>
                    <a:pt x="100" y="53"/>
                    <a:pt x="100" y="58"/>
                    <a:pt x="99" y="62"/>
                  </a:cubicBezTo>
                  <a:cubicBezTo>
                    <a:pt x="99" y="64"/>
                    <a:pt x="100" y="65"/>
                    <a:pt x="102" y="66"/>
                  </a:cubicBezTo>
                  <a:cubicBezTo>
                    <a:pt x="103" y="66"/>
                    <a:pt x="103" y="66"/>
                    <a:pt x="103" y="65"/>
                  </a:cubicBezTo>
                  <a:cubicBezTo>
                    <a:pt x="104" y="65"/>
                    <a:pt x="105" y="64"/>
                    <a:pt x="105" y="63"/>
                  </a:cubicBezTo>
                  <a:close/>
                  <a:moveTo>
                    <a:pt x="113" y="80"/>
                  </a:moveTo>
                  <a:cubicBezTo>
                    <a:pt x="112" y="81"/>
                    <a:pt x="111" y="82"/>
                    <a:pt x="111" y="84"/>
                  </a:cubicBezTo>
                  <a:cubicBezTo>
                    <a:pt x="119" y="103"/>
                    <a:pt x="119" y="103"/>
                    <a:pt x="119" y="103"/>
                  </a:cubicBezTo>
                  <a:cubicBezTo>
                    <a:pt x="119" y="104"/>
                    <a:pt x="121" y="105"/>
                    <a:pt x="122" y="105"/>
                  </a:cubicBezTo>
                  <a:cubicBezTo>
                    <a:pt x="124" y="104"/>
                    <a:pt x="125" y="102"/>
                    <a:pt x="124" y="101"/>
                  </a:cubicBezTo>
                  <a:cubicBezTo>
                    <a:pt x="117" y="82"/>
                    <a:pt x="117" y="82"/>
                    <a:pt x="117" y="82"/>
                  </a:cubicBezTo>
                  <a:cubicBezTo>
                    <a:pt x="116" y="80"/>
                    <a:pt x="115" y="80"/>
                    <a:pt x="113" y="80"/>
                  </a:cubicBezTo>
                  <a:close/>
                  <a:moveTo>
                    <a:pt x="96" y="87"/>
                  </a:moveTo>
                  <a:cubicBezTo>
                    <a:pt x="0" y="124"/>
                    <a:pt x="0" y="124"/>
                    <a:pt x="0" y="124"/>
                  </a:cubicBezTo>
                  <a:cubicBezTo>
                    <a:pt x="2" y="123"/>
                    <a:pt x="2" y="123"/>
                    <a:pt x="1" y="124"/>
                  </a:cubicBezTo>
                  <a:cubicBezTo>
                    <a:pt x="1" y="124"/>
                    <a:pt x="1" y="124"/>
                    <a:pt x="1" y="124"/>
                  </a:cubicBezTo>
                  <a:cubicBezTo>
                    <a:pt x="1" y="124"/>
                    <a:pt x="1" y="124"/>
                    <a:pt x="1" y="124"/>
                  </a:cubicBezTo>
                  <a:cubicBezTo>
                    <a:pt x="1" y="125"/>
                    <a:pt x="1" y="126"/>
                    <a:pt x="1" y="126"/>
                  </a:cubicBezTo>
                  <a:cubicBezTo>
                    <a:pt x="8" y="145"/>
                    <a:pt x="8" y="145"/>
                    <a:pt x="8" y="145"/>
                  </a:cubicBezTo>
                  <a:cubicBezTo>
                    <a:pt x="9" y="146"/>
                    <a:pt x="9" y="146"/>
                    <a:pt x="9" y="147"/>
                  </a:cubicBezTo>
                  <a:cubicBezTo>
                    <a:pt x="10" y="147"/>
                    <a:pt x="10" y="147"/>
                    <a:pt x="10" y="147"/>
                  </a:cubicBezTo>
                  <a:cubicBezTo>
                    <a:pt x="10" y="147"/>
                    <a:pt x="11" y="147"/>
                    <a:pt x="11" y="147"/>
                  </a:cubicBezTo>
                  <a:cubicBezTo>
                    <a:pt x="11" y="147"/>
                    <a:pt x="12" y="147"/>
                    <a:pt x="10" y="148"/>
                  </a:cubicBezTo>
                  <a:cubicBezTo>
                    <a:pt x="106" y="111"/>
                    <a:pt x="106" y="111"/>
                    <a:pt x="106" y="111"/>
                  </a:cubicBezTo>
                  <a:cubicBezTo>
                    <a:pt x="109" y="110"/>
                    <a:pt x="109" y="109"/>
                    <a:pt x="110" y="108"/>
                  </a:cubicBezTo>
                  <a:cubicBezTo>
                    <a:pt x="110" y="108"/>
                    <a:pt x="110" y="107"/>
                    <a:pt x="110" y="106"/>
                  </a:cubicBezTo>
                  <a:cubicBezTo>
                    <a:pt x="103" y="87"/>
                    <a:pt x="103" y="87"/>
                    <a:pt x="103" y="87"/>
                  </a:cubicBezTo>
                  <a:cubicBezTo>
                    <a:pt x="102" y="87"/>
                    <a:pt x="102" y="86"/>
                    <a:pt x="101" y="86"/>
                  </a:cubicBezTo>
                  <a:cubicBezTo>
                    <a:pt x="100" y="85"/>
                    <a:pt x="99" y="85"/>
                    <a:pt x="96" y="87"/>
                  </a:cubicBezTo>
                  <a:close/>
                  <a:moveTo>
                    <a:pt x="103" y="106"/>
                  </a:moveTo>
                  <a:cubicBezTo>
                    <a:pt x="40" y="130"/>
                    <a:pt x="40" y="130"/>
                    <a:pt x="40" y="130"/>
                  </a:cubicBezTo>
                  <a:cubicBezTo>
                    <a:pt x="35" y="117"/>
                    <a:pt x="35" y="117"/>
                    <a:pt x="35" y="117"/>
                  </a:cubicBezTo>
                  <a:cubicBezTo>
                    <a:pt x="98" y="92"/>
                    <a:pt x="98" y="92"/>
                    <a:pt x="98" y="92"/>
                  </a:cubicBezTo>
                  <a:cubicBezTo>
                    <a:pt x="103" y="106"/>
                    <a:pt x="103" y="106"/>
                    <a:pt x="103" y="106"/>
                  </a:cubicBezTo>
                  <a:close/>
                  <a:moveTo>
                    <a:pt x="106" y="83"/>
                  </a:moveTo>
                  <a:cubicBezTo>
                    <a:pt x="104" y="84"/>
                    <a:pt x="104" y="85"/>
                    <a:pt x="104" y="87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12" y="107"/>
                    <a:pt x="114" y="108"/>
                    <a:pt x="115" y="107"/>
                  </a:cubicBezTo>
                  <a:cubicBezTo>
                    <a:pt x="117" y="107"/>
                    <a:pt x="117" y="105"/>
                    <a:pt x="117" y="104"/>
                  </a:cubicBezTo>
                  <a:cubicBezTo>
                    <a:pt x="110" y="85"/>
                    <a:pt x="110" y="85"/>
                    <a:pt x="110" y="85"/>
                  </a:cubicBezTo>
                  <a:cubicBezTo>
                    <a:pt x="109" y="83"/>
                    <a:pt x="107" y="82"/>
                    <a:pt x="106" y="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38" name="Grup 37"/>
          <p:cNvGrpSpPr/>
          <p:nvPr/>
        </p:nvGrpSpPr>
        <p:grpSpPr>
          <a:xfrm>
            <a:off x="7497763" y="3584575"/>
            <a:ext cx="1263650" cy="1273175"/>
            <a:chOff x="7497763" y="3584575"/>
            <a:chExt cx="1263650" cy="1273175"/>
          </a:xfrm>
        </p:grpSpPr>
        <p:sp>
          <p:nvSpPr>
            <p:cNvPr id="27" name="Oval 14"/>
            <p:cNvSpPr>
              <a:spLocks noChangeArrowheads="1"/>
            </p:cNvSpPr>
            <p:nvPr/>
          </p:nvSpPr>
          <p:spPr bwMode="auto">
            <a:xfrm>
              <a:off x="7558088" y="3649663"/>
              <a:ext cx="1138237" cy="1143000"/>
            </a:xfrm>
            <a:prstGeom prst="ellipse">
              <a:avLst/>
            </a:prstGeom>
            <a:solidFill>
              <a:srgbClr val="FAB5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8" name="Freeform 15"/>
            <p:cNvSpPr>
              <a:spLocks noEditPoints="1"/>
            </p:cNvSpPr>
            <p:nvPr/>
          </p:nvSpPr>
          <p:spPr bwMode="auto">
            <a:xfrm>
              <a:off x="7497763" y="3584575"/>
              <a:ext cx="1263650" cy="1273175"/>
            </a:xfrm>
            <a:custGeom>
              <a:avLst/>
              <a:gdLst>
                <a:gd name="T0" fmla="*/ 226 w 453"/>
                <a:gd name="T1" fmla="*/ 454 h 454"/>
                <a:gd name="T2" fmla="*/ 0 w 453"/>
                <a:gd name="T3" fmla="*/ 227 h 454"/>
                <a:gd name="T4" fmla="*/ 226 w 453"/>
                <a:gd name="T5" fmla="*/ 0 h 454"/>
                <a:gd name="T6" fmla="*/ 453 w 453"/>
                <a:gd name="T7" fmla="*/ 227 h 454"/>
                <a:gd name="T8" fmla="*/ 226 w 453"/>
                <a:gd name="T9" fmla="*/ 454 h 454"/>
                <a:gd name="T10" fmla="*/ 226 w 453"/>
                <a:gd name="T11" fmla="*/ 4 h 454"/>
                <a:gd name="T12" fmla="*/ 4 w 453"/>
                <a:gd name="T13" fmla="*/ 227 h 454"/>
                <a:gd name="T14" fmla="*/ 226 w 453"/>
                <a:gd name="T15" fmla="*/ 450 h 454"/>
                <a:gd name="T16" fmla="*/ 449 w 453"/>
                <a:gd name="T17" fmla="*/ 227 h 454"/>
                <a:gd name="T18" fmla="*/ 226 w 453"/>
                <a:gd name="T19" fmla="*/ 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3" h="454">
                  <a:moveTo>
                    <a:pt x="226" y="454"/>
                  </a:moveTo>
                  <a:cubicBezTo>
                    <a:pt x="101" y="454"/>
                    <a:pt x="0" y="352"/>
                    <a:pt x="0" y="227"/>
                  </a:cubicBezTo>
                  <a:cubicBezTo>
                    <a:pt x="0" y="102"/>
                    <a:pt x="101" y="0"/>
                    <a:pt x="226" y="0"/>
                  </a:cubicBezTo>
                  <a:cubicBezTo>
                    <a:pt x="351" y="0"/>
                    <a:pt x="453" y="102"/>
                    <a:pt x="453" y="227"/>
                  </a:cubicBezTo>
                  <a:cubicBezTo>
                    <a:pt x="453" y="352"/>
                    <a:pt x="351" y="454"/>
                    <a:pt x="226" y="454"/>
                  </a:cubicBezTo>
                  <a:close/>
                  <a:moveTo>
                    <a:pt x="226" y="4"/>
                  </a:moveTo>
                  <a:cubicBezTo>
                    <a:pt x="104" y="4"/>
                    <a:pt x="4" y="104"/>
                    <a:pt x="4" y="227"/>
                  </a:cubicBezTo>
                  <a:cubicBezTo>
                    <a:pt x="4" y="350"/>
                    <a:pt x="104" y="450"/>
                    <a:pt x="226" y="450"/>
                  </a:cubicBezTo>
                  <a:cubicBezTo>
                    <a:pt x="349" y="450"/>
                    <a:pt x="449" y="350"/>
                    <a:pt x="449" y="227"/>
                  </a:cubicBezTo>
                  <a:cubicBezTo>
                    <a:pt x="449" y="104"/>
                    <a:pt x="349" y="4"/>
                    <a:pt x="226" y="4"/>
                  </a:cubicBezTo>
                  <a:close/>
                </a:path>
              </a:pathLst>
            </a:custGeom>
            <a:solidFill>
              <a:srgbClr val="FAB5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31" name="Grup 30"/>
          <p:cNvGrpSpPr/>
          <p:nvPr/>
        </p:nvGrpSpPr>
        <p:grpSpPr>
          <a:xfrm>
            <a:off x="7731125" y="3932238"/>
            <a:ext cx="684212" cy="574675"/>
            <a:chOff x="7731125" y="3932238"/>
            <a:chExt cx="684212" cy="574675"/>
          </a:xfrm>
        </p:grpSpPr>
        <p:sp>
          <p:nvSpPr>
            <p:cNvPr id="29" name="Freeform 16"/>
            <p:cNvSpPr>
              <a:spLocks noEditPoints="1"/>
            </p:cNvSpPr>
            <p:nvPr/>
          </p:nvSpPr>
          <p:spPr bwMode="auto">
            <a:xfrm>
              <a:off x="7731125" y="4170363"/>
              <a:ext cx="669925" cy="336550"/>
            </a:xfrm>
            <a:custGeom>
              <a:avLst/>
              <a:gdLst>
                <a:gd name="T0" fmla="*/ 0 w 240"/>
                <a:gd name="T1" fmla="*/ 48 h 120"/>
                <a:gd name="T2" fmla="*/ 34 w 240"/>
                <a:gd name="T3" fmla="*/ 28 h 120"/>
                <a:gd name="T4" fmla="*/ 57 w 240"/>
                <a:gd name="T5" fmla="*/ 14 h 120"/>
                <a:gd name="T6" fmla="*/ 79 w 240"/>
                <a:gd name="T7" fmla="*/ 8 h 120"/>
                <a:gd name="T8" fmla="*/ 102 w 240"/>
                <a:gd name="T9" fmla="*/ 3 h 120"/>
                <a:gd name="T10" fmla="*/ 125 w 240"/>
                <a:gd name="T11" fmla="*/ 4 h 120"/>
                <a:gd name="T12" fmla="*/ 151 w 240"/>
                <a:gd name="T13" fmla="*/ 10 h 120"/>
                <a:gd name="T14" fmla="*/ 180 w 240"/>
                <a:gd name="T15" fmla="*/ 26 h 120"/>
                <a:gd name="T16" fmla="*/ 201 w 240"/>
                <a:gd name="T17" fmla="*/ 44 h 120"/>
                <a:gd name="T18" fmla="*/ 224 w 240"/>
                <a:gd name="T19" fmla="*/ 67 h 120"/>
                <a:gd name="T20" fmla="*/ 240 w 240"/>
                <a:gd name="T21" fmla="*/ 120 h 120"/>
                <a:gd name="T22" fmla="*/ 218 w 240"/>
                <a:gd name="T23" fmla="*/ 110 h 120"/>
                <a:gd name="T24" fmla="*/ 185 w 240"/>
                <a:gd name="T25" fmla="*/ 114 h 120"/>
                <a:gd name="T26" fmla="*/ 158 w 240"/>
                <a:gd name="T27" fmla="*/ 113 h 120"/>
                <a:gd name="T28" fmla="*/ 139 w 240"/>
                <a:gd name="T29" fmla="*/ 108 h 120"/>
                <a:gd name="T30" fmla="*/ 116 w 240"/>
                <a:gd name="T31" fmla="*/ 100 h 120"/>
                <a:gd name="T32" fmla="*/ 93 w 240"/>
                <a:gd name="T33" fmla="*/ 90 h 120"/>
                <a:gd name="T34" fmla="*/ 68 w 240"/>
                <a:gd name="T35" fmla="*/ 71 h 120"/>
                <a:gd name="T36" fmla="*/ 46 w 240"/>
                <a:gd name="T37" fmla="*/ 56 h 120"/>
                <a:gd name="T38" fmla="*/ 0 w 240"/>
                <a:gd name="T39" fmla="*/ 48 h 120"/>
                <a:gd name="T40" fmla="*/ 35 w 240"/>
                <a:gd name="T41" fmla="*/ 40 h 120"/>
                <a:gd name="T42" fmla="*/ 93 w 240"/>
                <a:gd name="T43" fmla="*/ 40 h 120"/>
                <a:gd name="T44" fmla="*/ 96 w 240"/>
                <a:gd name="T45" fmla="*/ 79 h 120"/>
                <a:gd name="T46" fmla="*/ 101 w 240"/>
                <a:gd name="T47" fmla="*/ 42 h 120"/>
                <a:gd name="T48" fmla="*/ 118 w 240"/>
                <a:gd name="T49" fmla="*/ 48 h 120"/>
                <a:gd name="T50" fmla="*/ 126 w 240"/>
                <a:gd name="T51" fmla="*/ 91 h 120"/>
                <a:gd name="T52" fmla="*/ 128 w 240"/>
                <a:gd name="T53" fmla="*/ 50 h 120"/>
                <a:gd name="T54" fmla="*/ 131 w 240"/>
                <a:gd name="T55" fmla="*/ 50 h 120"/>
                <a:gd name="T56" fmla="*/ 149 w 240"/>
                <a:gd name="T57" fmla="*/ 58 h 120"/>
                <a:gd name="T58" fmla="*/ 149 w 240"/>
                <a:gd name="T59" fmla="*/ 97 h 120"/>
                <a:gd name="T60" fmla="*/ 157 w 240"/>
                <a:gd name="T61" fmla="*/ 61 h 120"/>
                <a:gd name="T62" fmla="*/ 160 w 240"/>
                <a:gd name="T63" fmla="*/ 60 h 120"/>
                <a:gd name="T64" fmla="*/ 182 w 240"/>
                <a:gd name="T65" fmla="*/ 105 h 120"/>
                <a:gd name="T66" fmla="*/ 175 w 240"/>
                <a:gd name="T67" fmla="*/ 66 h 120"/>
                <a:gd name="T68" fmla="*/ 189 w 240"/>
                <a:gd name="T69" fmla="*/ 71 h 120"/>
                <a:gd name="T70" fmla="*/ 217 w 240"/>
                <a:gd name="T71" fmla="*/ 104 h 120"/>
                <a:gd name="T72" fmla="*/ 194 w 240"/>
                <a:gd name="T73" fmla="*/ 69 h 120"/>
                <a:gd name="T74" fmla="*/ 216 w 240"/>
                <a:gd name="T75" fmla="*/ 73 h 120"/>
                <a:gd name="T76" fmla="*/ 201 w 240"/>
                <a:gd name="T77" fmla="*/ 65 h 120"/>
                <a:gd name="T78" fmla="*/ 188 w 240"/>
                <a:gd name="T79" fmla="*/ 63 h 120"/>
                <a:gd name="T80" fmla="*/ 170 w 240"/>
                <a:gd name="T81" fmla="*/ 57 h 120"/>
                <a:gd name="T82" fmla="*/ 193 w 240"/>
                <a:gd name="T83" fmla="*/ 49 h 120"/>
                <a:gd name="T84" fmla="*/ 166 w 240"/>
                <a:gd name="T85" fmla="*/ 53 h 120"/>
                <a:gd name="T86" fmla="*/ 156 w 240"/>
                <a:gd name="T87" fmla="*/ 51 h 120"/>
                <a:gd name="T88" fmla="*/ 160 w 240"/>
                <a:gd name="T89" fmla="*/ 44 h 120"/>
                <a:gd name="T90" fmla="*/ 177 w 240"/>
                <a:gd name="T91" fmla="*/ 37 h 120"/>
                <a:gd name="T92" fmla="*/ 146 w 240"/>
                <a:gd name="T93" fmla="*/ 47 h 120"/>
                <a:gd name="T94" fmla="*/ 127 w 240"/>
                <a:gd name="T95" fmla="*/ 43 h 120"/>
                <a:gd name="T96" fmla="*/ 130 w 240"/>
                <a:gd name="T97" fmla="*/ 37 h 120"/>
                <a:gd name="T98" fmla="*/ 154 w 240"/>
                <a:gd name="T99" fmla="*/ 25 h 120"/>
                <a:gd name="T100" fmla="*/ 121 w 240"/>
                <a:gd name="T101" fmla="*/ 36 h 120"/>
                <a:gd name="T102" fmla="*/ 89 w 240"/>
                <a:gd name="T103" fmla="*/ 33 h 120"/>
                <a:gd name="T104" fmla="*/ 127 w 240"/>
                <a:gd name="T105" fmla="*/ 14 h 120"/>
                <a:gd name="T106" fmla="*/ 76 w 240"/>
                <a:gd name="T107" fmla="*/ 30 h 120"/>
                <a:gd name="T108" fmla="*/ 35 w 240"/>
                <a:gd name="T109" fmla="*/ 4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0" h="120">
                  <a:moveTo>
                    <a:pt x="0" y="48"/>
                  </a:moveTo>
                  <a:cubicBezTo>
                    <a:pt x="15" y="36"/>
                    <a:pt x="26" y="29"/>
                    <a:pt x="34" y="28"/>
                  </a:cubicBezTo>
                  <a:cubicBezTo>
                    <a:pt x="42" y="27"/>
                    <a:pt x="48" y="22"/>
                    <a:pt x="57" y="14"/>
                  </a:cubicBezTo>
                  <a:cubicBezTo>
                    <a:pt x="65" y="7"/>
                    <a:pt x="71" y="11"/>
                    <a:pt x="79" y="8"/>
                  </a:cubicBezTo>
                  <a:cubicBezTo>
                    <a:pt x="87" y="5"/>
                    <a:pt x="87" y="0"/>
                    <a:pt x="102" y="3"/>
                  </a:cubicBezTo>
                  <a:cubicBezTo>
                    <a:pt x="114" y="6"/>
                    <a:pt x="114" y="6"/>
                    <a:pt x="125" y="4"/>
                  </a:cubicBezTo>
                  <a:cubicBezTo>
                    <a:pt x="133" y="2"/>
                    <a:pt x="141" y="4"/>
                    <a:pt x="151" y="10"/>
                  </a:cubicBezTo>
                  <a:cubicBezTo>
                    <a:pt x="157" y="14"/>
                    <a:pt x="164" y="20"/>
                    <a:pt x="180" y="26"/>
                  </a:cubicBezTo>
                  <a:cubicBezTo>
                    <a:pt x="195" y="32"/>
                    <a:pt x="189" y="37"/>
                    <a:pt x="201" y="44"/>
                  </a:cubicBezTo>
                  <a:cubicBezTo>
                    <a:pt x="213" y="52"/>
                    <a:pt x="204" y="48"/>
                    <a:pt x="224" y="67"/>
                  </a:cubicBezTo>
                  <a:cubicBezTo>
                    <a:pt x="239" y="80"/>
                    <a:pt x="240" y="120"/>
                    <a:pt x="240" y="120"/>
                  </a:cubicBezTo>
                  <a:cubicBezTo>
                    <a:pt x="240" y="120"/>
                    <a:pt x="229" y="114"/>
                    <a:pt x="218" y="110"/>
                  </a:cubicBezTo>
                  <a:cubicBezTo>
                    <a:pt x="204" y="106"/>
                    <a:pt x="203" y="114"/>
                    <a:pt x="185" y="114"/>
                  </a:cubicBezTo>
                  <a:cubicBezTo>
                    <a:pt x="165" y="114"/>
                    <a:pt x="163" y="117"/>
                    <a:pt x="158" y="113"/>
                  </a:cubicBezTo>
                  <a:cubicBezTo>
                    <a:pt x="152" y="109"/>
                    <a:pt x="148" y="109"/>
                    <a:pt x="139" y="108"/>
                  </a:cubicBezTo>
                  <a:cubicBezTo>
                    <a:pt x="132" y="107"/>
                    <a:pt x="126" y="111"/>
                    <a:pt x="116" y="100"/>
                  </a:cubicBezTo>
                  <a:cubicBezTo>
                    <a:pt x="104" y="87"/>
                    <a:pt x="105" y="94"/>
                    <a:pt x="93" y="90"/>
                  </a:cubicBezTo>
                  <a:cubicBezTo>
                    <a:pt x="82" y="86"/>
                    <a:pt x="79" y="84"/>
                    <a:pt x="68" y="71"/>
                  </a:cubicBezTo>
                  <a:cubicBezTo>
                    <a:pt x="59" y="61"/>
                    <a:pt x="64" y="71"/>
                    <a:pt x="46" y="56"/>
                  </a:cubicBezTo>
                  <a:cubicBezTo>
                    <a:pt x="25" y="38"/>
                    <a:pt x="29" y="48"/>
                    <a:pt x="0" y="48"/>
                  </a:cubicBezTo>
                  <a:close/>
                  <a:moveTo>
                    <a:pt x="35" y="40"/>
                  </a:moveTo>
                  <a:cubicBezTo>
                    <a:pt x="51" y="38"/>
                    <a:pt x="80" y="34"/>
                    <a:pt x="93" y="40"/>
                  </a:cubicBezTo>
                  <a:cubicBezTo>
                    <a:pt x="97" y="41"/>
                    <a:pt x="99" y="60"/>
                    <a:pt x="96" y="79"/>
                  </a:cubicBezTo>
                  <a:cubicBezTo>
                    <a:pt x="107" y="66"/>
                    <a:pt x="103" y="44"/>
                    <a:pt x="101" y="42"/>
                  </a:cubicBezTo>
                  <a:cubicBezTo>
                    <a:pt x="101" y="42"/>
                    <a:pt x="115" y="45"/>
                    <a:pt x="118" y="48"/>
                  </a:cubicBezTo>
                  <a:cubicBezTo>
                    <a:pt x="122" y="50"/>
                    <a:pt x="128" y="70"/>
                    <a:pt x="126" y="91"/>
                  </a:cubicBezTo>
                  <a:cubicBezTo>
                    <a:pt x="136" y="77"/>
                    <a:pt x="130" y="56"/>
                    <a:pt x="128" y="50"/>
                  </a:cubicBezTo>
                  <a:cubicBezTo>
                    <a:pt x="127" y="49"/>
                    <a:pt x="128" y="49"/>
                    <a:pt x="131" y="50"/>
                  </a:cubicBezTo>
                  <a:cubicBezTo>
                    <a:pt x="133" y="50"/>
                    <a:pt x="145" y="52"/>
                    <a:pt x="149" y="58"/>
                  </a:cubicBezTo>
                  <a:cubicBezTo>
                    <a:pt x="152" y="61"/>
                    <a:pt x="157" y="78"/>
                    <a:pt x="149" y="97"/>
                  </a:cubicBezTo>
                  <a:cubicBezTo>
                    <a:pt x="164" y="82"/>
                    <a:pt x="158" y="66"/>
                    <a:pt x="157" y="61"/>
                  </a:cubicBezTo>
                  <a:cubicBezTo>
                    <a:pt x="156" y="57"/>
                    <a:pt x="157" y="59"/>
                    <a:pt x="160" y="60"/>
                  </a:cubicBezTo>
                  <a:cubicBezTo>
                    <a:pt x="174" y="67"/>
                    <a:pt x="184" y="85"/>
                    <a:pt x="182" y="105"/>
                  </a:cubicBezTo>
                  <a:cubicBezTo>
                    <a:pt x="192" y="81"/>
                    <a:pt x="175" y="66"/>
                    <a:pt x="175" y="66"/>
                  </a:cubicBezTo>
                  <a:cubicBezTo>
                    <a:pt x="175" y="66"/>
                    <a:pt x="182" y="68"/>
                    <a:pt x="189" y="71"/>
                  </a:cubicBezTo>
                  <a:cubicBezTo>
                    <a:pt x="196" y="75"/>
                    <a:pt x="209" y="88"/>
                    <a:pt x="217" y="104"/>
                  </a:cubicBezTo>
                  <a:cubicBezTo>
                    <a:pt x="217" y="96"/>
                    <a:pt x="205" y="78"/>
                    <a:pt x="194" y="69"/>
                  </a:cubicBezTo>
                  <a:cubicBezTo>
                    <a:pt x="201" y="68"/>
                    <a:pt x="208" y="69"/>
                    <a:pt x="216" y="73"/>
                  </a:cubicBezTo>
                  <a:cubicBezTo>
                    <a:pt x="212" y="68"/>
                    <a:pt x="207" y="66"/>
                    <a:pt x="201" y="65"/>
                  </a:cubicBezTo>
                  <a:cubicBezTo>
                    <a:pt x="195" y="63"/>
                    <a:pt x="191" y="64"/>
                    <a:pt x="188" y="63"/>
                  </a:cubicBezTo>
                  <a:cubicBezTo>
                    <a:pt x="177" y="61"/>
                    <a:pt x="170" y="57"/>
                    <a:pt x="170" y="57"/>
                  </a:cubicBezTo>
                  <a:cubicBezTo>
                    <a:pt x="174" y="53"/>
                    <a:pt x="186" y="49"/>
                    <a:pt x="193" y="49"/>
                  </a:cubicBezTo>
                  <a:cubicBezTo>
                    <a:pt x="175" y="45"/>
                    <a:pt x="169" y="53"/>
                    <a:pt x="166" y="53"/>
                  </a:cubicBezTo>
                  <a:cubicBezTo>
                    <a:pt x="162" y="54"/>
                    <a:pt x="159" y="52"/>
                    <a:pt x="156" y="51"/>
                  </a:cubicBezTo>
                  <a:cubicBezTo>
                    <a:pt x="153" y="50"/>
                    <a:pt x="157" y="46"/>
                    <a:pt x="160" y="44"/>
                  </a:cubicBezTo>
                  <a:cubicBezTo>
                    <a:pt x="166" y="40"/>
                    <a:pt x="172" y="38"/>
                    <a:pt x="177" y="37"/>
                  </a:cubicBezTo>
                  <a:cubicBezTo>
                    <a:pt x="161" y="35"/>
                    <a:pt x="149" y="48"/>
                    <a:pt x="146" y="47"/>
                  </a:cubicBezTo>
                  <a:cubicBezTo>
                    <a:pt x="140" y="46"/>
                    <a:pt x="135" y="44"/>
                    <a:pt x="127" y="43"/>
                  </a:cubicBezTo>
                  <a:cubicBezTo>
                    <a:pt x="122" y="42"/>
                    <a:pt x="127" y="39"/>
                    <a:pt x="130" y="37"/>
                  </a:cubicBezTo>
                  <a:cubicBezTo>
                    <a:pt x="134" y="34"/>
                    <a:pt x="146" y="27"/>
                    <a:pt x="154" y="25"/>
                  </a:cubicBezTo>
                  <a:cubicBezTo>
                    <a:pt x="132" y="25"/>
                    <a:pt x="125" y="33"/>
                    <a:pt x="121" y="36"/>
                  </a:cubicBezTo>
                  <a:cubicBezTo>
                    <a:pt x="112" y="42"/>
                    <a:pt x="89" y="33"/>
                    <a:pt x="89" y="33"/>
                  </a:cubicBezTo>
                  <a:cubicBezTo>
                    <a:pt x="89" y="33"/>
                    <a:pt x="104" y="18"/>
                    <a:pt x="127" y="14"/>
                  </a:cubicBezTo>
                  <a:cubicBezTo>
                    <a:pt x="95" y="13"/>
                    <a:pt x="92" y="30"/>
                    <a:pt x="76" y="30"/>
                  </a:cubicBezTo>
                  <a:cubicBezTo>
                    <a:pt x="66" y="31"/>
                    <a:pt x="43" y="36"/>
                    <a:pt x="35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" name="Freeform 17"/>
            <p:cNvSpPr>
              <a:spLocks noEditPoints="1"/>
            </p:cNvSpPr>
            <p:nvPr/>
          </p:nvSpPr>
          <p:spPr bwMode="auto">
            <a:xfrm>
              <a:off x="7940675" y="3932238"/>
              <a:ext cx="474662" cy="238125"/>
            </a:xfrm>
            <a:custGeom>
              <a:avLst/>
              <a:gdLst>
                <a:gd name="T0" fmla="*/ 137 w 170"/>
                <a:gd name="T1" fmla="*/ 39 h 85"/>
                <a:gd name="T2" fmla="*/ 122 w 170"/>
                <a:gd name="T3" fmla="*/ 50 h 85"/>
                <a:gd name="T4" fmla="*/ 103 w 170"/>
                <a:gd name="T5" fmla="*/ 64 h 85"/>
                <a:gd name="T6" fmla="*/ 88 w 170"/>
                <a:gd name="T7" fmla="*/ 71 h 85"/>
                <a:gd name="T8" fmla="*/ 71 w 170"/>
                <a:gd name="T9" fmla="*/ 76 h 85"/>
                <a:gd name="T10" fmla="*/ 58 w 170"/>
                <a:gd name="T11" fmla="*/ 80 h 85"/>
                <a:gd name="T12" fmla="*/ 39 w 170"/>
                <a:gd name="T13" fmla="*/ 81 h 85"/>
                <a:gd name="T14" fmla="*/ 15 w 170"/>
                <a:gd name="T15" fmla="*/ 78 h 85"/>
                <a:gd name="T16" fmla="*/ 0 w 170"/>
                <a:gd name="T17" fmla="*/ 85 h 85"/>
                <a:gd name="T18" fmla="*/ 11 w 170"/>
                <a:gd name="T19" fmla="*/ 47 h 85"/>
                <a:gd name="T20" fmla="*/ 27 w 170"/>
                <a:gd name="T21" fmla="*/ 31 h 85"/>
                <a:gd name="T22" fmla="*/ 42 w 170"/>
                <a:gd name="T23" fmla="*/ 18 h 85"/>
                <a:gd name="T24" fmla="*/ 63 w 170"/>
                <a:gd name="T25" fmla="*/ 7 h 85"/>
                <a:gd name="T26" fmla="*/ 81 w 170"/>
                <a:gd name="T27" fmla="*/ 2 h 85"/>
                <a:gd name="T28" fmla="*/ 97 w 170"/>
                <a:gd name="T29" fmla="*/ 2 h 85"/>
                <a:gd name="T30" fmla="*/ 114 w 170"/>
                <a:gd name="T31" fmla="*/ 5 h 85"/>
                <a:gd name="T32" fmla="*/ 130 w 170"/>
                <a:gd name="T33" fmla="*/ 10 h 85"/>
                <a:gd name="T34" fmla="*/ 146 w 170"/>
                <a:gd name="T35" fmla="*/ 20 h 85"/>
                <a:gd name="T36" fmla="*/ 170 w 170"/>
                <a:gd name="T37" fmla="*/ 34 h 85"/>
                <a:gd name="T38" fmla="*/ 137 w 170"/>
                <a:gd name="T39" fmla="*/ 39 h 85"/>
                <a:gd name="T40" fmla="*/ 116 w 170"/>
                <a:gd name="T41" fmla="*/ 21 h 85"/>
                <a:gd name="T42" fmla="*/ 80 w 170"/>
                <a:gd name="T43" fmla="*/ 10 h 85"/>
                <a:gd name="T44" fmla="*/ 106 w 170"/>
                <a:gd name="T45" fmla="*/ 23 h 85"/>
                <a:gd name="T46" fmla="*/ 84 w 170"/>
                <a:gd name="T47" fmla="*/ 25 h 85"/>
                <a:gd name="T48" fmla="*/ 61 w 170"/>
                <a:gd name="T49" fmla="*/ 17 h 85"/>
                <a:gd name="T50" fmla="*/ 77 w 170"/>
                <a:gd name="T51" fmla="*/ 26 h 85"/>
                <a:gd name="T52" fmla="*/ 79 w 170"/>
                <a:gd name="T53" fmla="*/ 30 h 85"/>
                <a:gd name="T54" fmla="*/ 66 w 170"/>
                <a:gd name="T55" fmla="*/ 33 h 85"/>
                <a:gd name="T56" fmla="*/ 44 w 170"/>
                <a:gd name="T57" fmla="*/ 26 h 85"/>
                <a:gd name="T58" fmla="*/ 56 w 170"/>
                <a:gd name="T59" fmla="*/ 31 h 85"/>
                <a:gd name="T60" fmla="*/ 59 w 170"/>
                <a:gd name="T61" fmla="*/ 36 h 85"/>
                <a:gd name="T62" fmla="*/ 52 w 170"/>
                <a:gd name="T63" fmla="*/ 38 h 85"/>
                <a:gd name="T64" fmla="*/ 33 w 170"/>
                <a:gd name="T65" fmla="*/ 34 h 85"/>
                <a:gd name="T66" fmla="*/ 49 w 170"/>
                <a:gd name="T67" fmla="*/ 40 h 85"/>
                <a:gd name="T68" fmla="*/ 36 w 170"/>
                <a:gd name="T69" fmla="*/ 45 h 85"/>
                <a:gd name="T70" fmla="*/ 27 w 170"/>
                <a:gd name="T71" fmla="*/ 45 h 85"/>
                <a:gd name="T72" fmla="*/ 16 w 170"/>
                <a:gd name="T73" fmla="*/ 52 h 85"/>
                <a:gd name="T74" fmla="*/ 32 w 170"/>
                <a:gd name="T75" fmla="*/ 49 h 85"/>
                <a:gd name="T76" fmla="*/ 16 w 170"/>
                <a:gd name="T77" fmla="*/ 74 h 85"/>
                <a:gd name="T78" fmla="*/ 36 w 170"/>
                <a:gd name="T79" fmla="*/ 50 h 85"/>
                <a:gd name="T80" fmla="*/ 45 w 170"/>
                <a:gd name="T81" fmla="*/ 47 h 85"/>
                <a:gd name="T82" fmla="*/ 41 w 170"/>
                <a:gd name="T83" fmla="*/ 74 h 85"/>
                <a:gd name="T84" fmla="*/ 56 w 170"/>
                <a:gd name="T85" fmla="*/ 43 h 85"/>
                <a:gd name="T86" fmla="*/ 58 w 170"/>
                <a:gd name="T87" fmla="*/ 43 h 85"/>
                <a:gd name="T88" fmla="*/ 64 w 170"/>
                <a:gd name="T89" fmla="*/ 69 h 85"/>
                <a:gd name="T90" fmla="*/ 64 w 170"/>
                <a:gd name="T91" fmla="*/ 41 h 85"/>
                <a:gd name="T92" fmla="*/ 77 w 170"/>
                <a:gd name="T93" fmla="*/ 35 h 85"/>
                <a:gd name="T94" fmla="*/ 79 w 170"/>
                <a:gd name="T95" fmla="*/ 35 h 85"/>
                <a:gd name="T96" fmla="*/ 80 w 170"/>
                <a:gd name="T97" fmla="*/ 64 h 85"/>
                <a:gd name="T98" fmla="*/ 86 w 170"/>
                <a:gd name="T99" fmla="*/ 33 h 85"/>
                <a:gd name="T100" fmla="*/ 98 w 170"/>
                <a:gd name="T101" fmla="*/ 29 h 85"/>
                <a:gd name="T102" fmla="*/ 101 w 170"/>
                <a:gd name="T103" fmla="*/ 56 h 85"/>
                <a:gd name="T104" fmla="*/ 104 w 170"/>
                <a:gd name="T105" fmla="*/ 28 h 85"/>
                <a:gd name="T106" fmla="*/ 145 w 170"/>
                <a:gd name="T107" fmla="*/ 28 h 85"/>
                <a:gd name="T108" fmla="*/ 116 w 170"/>
                <a:gd name="T109" fmla="*/ 2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0" h="85">
                  <a:moveTo>
                    <a:pt x="137" y="39"/>
                  </a:moveTo>
                  <a:cubicBezTo>
                    <a:pt x="124" y="50"/>
                    <a:pt x="128" y="43"/>
                    <a:pt x="122" y="50"/>
                  </a:cubicBezTo>
                  <a:cubicBezTo>
                    <a:pt x="114" y="59"/>
                    <a:pt x="111" y="61"/>
                    <a:pt x="103" y="64"/>
                  </a:cubicBezTo>
                  <a:cubicBezTo>
                    <a:pt x="95" y="66"/>
                    <a:pt x="96" y="61"/>
                    <a:pt x="88" y="71"/>
                  </a:cubicBezTo>
                  <a:cubicBezTo>
                    <a:pt x="80" y="78"/>
                    <a:pt x="76" y="76"/>
                    <a:pt x="71" y="76"/>
                  </a:cubicBezTo>
                  <a:cubicBezTo>
                    <a:pt x="65" y="77"/>
                    <a:pt x="62" y="77"/>
                    <a:pt x="58" y="80"/>
                  </a:cubicBezTo>
                  <a:cubicBezTo>
                    <a:pt x="54" y="83"/>
                    <a:pt x="53" y="80"/>
                    <a:pt x="39" y="81"/>
                  </a:cubicBezTo>
                  <a:cubicBezTo>
                    <a:pt x="25" y="81"/>
                    <a:pt x="25" y="75"/>
                    <a:pt x="15" y="78"/>
                  </a:cubicBezTo>
                  <a:cubicBezTo>
                    <a:pt x="7" y="81"/>
                    <a:pt x="0" y="85"/>
                    <a:pt x="0" y="85"/>
                  </a:cubicBezTo>
                  <a:cubicBezTo>
                    <a:pt x="0" y="85"/>
                    <a:pt x="0" y="57"/>
                    <a:pt x="11" y="47"/>
                  </a:cubicBezTo>
                  <a:cubicBezTo>
                    <a:pt x="25" y="34"/>
                    <a:pt x="19" y="36"/>
                    <a:pt x="27" y="31"/>
                  </a:cubicBezTo>
                  <a:cubicBezTo>
                    <a:pt x="36" y="26"/>
                    <a:pt x="31" y="22"/>
                    <a:pt x="42" y="18"/>
                  </a:cubicBezTo>
                  <a:cubicBezTo>
                    <a:pt x="53" y="14"/>
                    <a:pt x="58" y="9"/>
                    <a:pt x="63" y="7"/>
                  </a:cubicBezTo>
                  <a:cubicBezTo>
                    <a:pt x="69" y="2"/>
                    <a:pt x="75" y="1"/>
                    <a:pt x="81" y="2"/>
                  </a:cubicBezTo>
                  <a:cubicBezTo>
                    <a:pt x="89" y="4"/>
                    <a:pt x="88" y="4"/>
                    <a:pt x="97" y="2"/>
                  </a:cubicBezTo>
                  <a:cubicBezTo>
                    <a:pt x="108" y="0"/>
                    <a:pt x="108" y="3"/>
                    <a:pt x="114" y="5"/>
                  </a:cubicBezTo>
                  <a:cubicBezTo>
                    <a:pt x="120" y="7"/>
                    <a:pt x="123" y="5"/>
                    <a:pt x="130" y="10"/>
                  </a:cubicBezTo>
                  <a:cubicBezTo>
                    <a:pt x="136" y="15"/>
                    <a:pt x="140" y="19"/>
                    <a:pt x="146" y="20"/>
                  </a:cubicBezTo>
                  <a:cubicBezTo>
                    <a:pt x="151" y="20"/>
                    <a:pt x="159" y="25"/>
                    <a:pt x="170" y="34"/>
                  </a:cubicBezTo>
                  <a:cubicBezTo>
                    <a:pt x="149" y="34"/>
                    <a:pt x="152" y="27"/>
                    <a:pt x="137" y="39"/>
                  </a:cubicBezTo>
                  <a:close/>
                  <a:moveTo>
                    <a:pt x="116" y="21"/>
                  </a:moveTo>
                  <a:cubicBezTo>
                    <a:pt x="105" y="21"/>
                    <a:pt x="102" y="9"/>
                    <a:pt x="80" y="10"/>
                  </a:cubicBezTo>
                  <a:cubicBezTo>
                    <a:pt x="96" y="13"/>
                    <a:pt x="106" y="23"/>
                    <a:pt x="106" y="23"/>
                  </a:cubicBezTo>
                  <a:cubicBezTo>
                    <a:pt x="106" y="23"/>
                    <a:pt x="90" y="29"/>
                    <a:pt x="84" y="25"/>
                  </a:cubicBezTo>
                  <a:cubicBezTo>
                    <a:pt x="81" y="23"/>
                    <a:pt x="76" y="18"/>
                    <a:pt x="61" y="17"/>
                  </a:cubicBezTo>
                  <a:cubicBezTo>
                    <a:pt x="66" y="19"/>
                    <a:pt x="75" y="24"/>
                    <a:pt x="77" y="26"/>
                  </a:cubicBezTo>
                  <a:cubicBezTo>
                    <a:pt x="80" y="27"/>
                    <a:pt x="83" y="29"/>
                    <a:pt x="79" y="30"/>
                  </a:cubicBezTo>
                  <a:cubicBezTo>
                    <a:pt x="74" y="31"/>
                    <a:pt x="70" y="32"/>
                    <a:pt x="66" y="33"/>
                  </a:cubicBezTo>
                  <a:cubicBezTo>
                    <a:pt x="64" y="34"/>
                    <a:pt x="55" y="25"/>
                    <a:pt x="44" y="26"/>
                  </a:cubicBezTo>
                  <a:cubicBezTo>
                    <a:pt x="48" y="26"/>
                    <a:pt x="52" y="28"/>
                    <a:pt x="56" y="31"/>
                  </a:cubicBezTo>
                  <a:cubicBezTo>
                    <a:pt x="58" y="32"/>
                    <a:pt x="61" y="35"/>
                    <a:pt x="59" y="36"/>
                  </a:cubicBezTo>
                  <a:cubicBezTo>
                    <a:pt x="57" y="36"/>
                    <a:pt x="55" y="38"/>
                    <a:pt x="52" y="38"/>
                  </a:cubicBezTo>
                  <a:cubicBezTo>
                    <a:pt x="50" y="37"/>
                    <a:pt x="45" y="32"/>
                    <a:pt x="33" y="34"/>
                  </a:cubicBezTo>
                  <a:cubicBezTo>
                    <a:pt x="38" y="35"/>
                    <a:pt x="46" y="38"/>
                    <a:pt x="49" y="40"/>
                  </a:cubicBezTo>
                  <a:cubicBezTo>
                    <a:pt x="49" y="40"/>
                    <a:pt x="44" y="43"/>
                    <a:pt x="36" y="45"/>
                  </a:cubicBezTo>
                  <a:cubicBezTo>
                    <a:pt x="34" y="45"/>
                    <a:pt x="31" y="45"/>
                    <a:pt x="27" y="45"/>
                  </a:cubicBezTo>
                  <a:cubicBezTo>
                    <a:pt x="23" y="46"/>
                    <a:pt x="19" y="48"/>
                    <a:pt x="16" y="52"/>
                  </a:cubicBezTo>
                  <a:cubicBezTo>
                    <a:pt x="22" y="49"/>
                    <a:pt x="27" y="48"/>
                    <a:pt x="32" y="49"/>
                  </a:cubicBezTo>
                  <a:cubicBezTo>
                    <a:pt x="24" y="55"/>
                    <a:pt x="16" y="68"/>
                    <a:pt x="16" y="74"/>
                  </a:cubicBezTo>
                  <a:cubicBezTo>
                    <a:pt x="22" y="62"/>
                    <a:pt x="31" y="53"/>
                    <a:pt x="36" y="50"/>
                  </a:cubicBezTo>
                  <a:cubicBezTo>
                    <a:pt x="40" y="48"/>
                    <a:pt x="45" y="47"/>
                    <a:pt x="45" y="47"/>
                  </a:cubicBezTo>
                  <a:cubicBezTo>
                    <a:pt x="45" y="47"/>
                    <a:pt x="34" y="57"/>
                    <a:pt x="41" y="74"/>
                  </a:cubicBezTo>
                  <a:cubicBezTo>
                    <a:pt x="39" y="60"/>
                    <a:pt x="46" y="47"/>
                    <a:pt x="56" y="43"/>
                  </a:cubicBezTo>
                  <a:cubicBezTo>
                    <a:pt x="58" y="42"/>
                    <a:pt x="59" y="40"/>
                    <a:pt x="58" y="43"/>
                  </a:cubicBezTo>
                  <a:cubicBezTo>
                    <a:pt x="57" y="46"/>
                    <a:pt x="53" y="58"/>
                    <a:pt x="64" y="69"/>
                  </a:cubicBezTo>
                  <a:cubicBezTo>
                    <a:pt x="58" y="55"/>
                    <a:pt x="62" y="43"/>
                    <a:pt x="64" y="41"/>
                  </a:cubicBezTo>
                  <a:cubicBezTo>
                    <a:pt x="67" y="37"/>
                    <a:pt x="75" y="35"/>
                    <a:pt x="77" y="35"/>
                  </a:cubicBezTo>
                  <a:cubicBezTo>
                    <a:pt x="79" y="34"/>
                    <a:pt x="80" y="34"/>
                    <a:pt x="79" y="35"/>
                  </a:cubicBezTo>
                  <a:cubicBezTo>
                    <a:pt x="77" y="39"/>
                    <a:pt x="73" y="54"/>
                    <a:pt x="80" y="64"/>
                  </a:cubicBezTo>
                  <a:cubicBezTo>
                    <a:pt x="79" y="49"/>
                    <a:pt x="83" y="35"/>
                    <a:pt x="86" y="33"/>
                  </a:cubicBezTo>
                  <a:cubicBezTo>
                    <a:pt x="88" y="32"/>
                    <a:pt x="98" y="29"/>
                    <a:pt x="98" y="29"/>
                  </a:cubicBezTo>
                  <a:cubicBezTo>
                    <a:pt x="97" y="31"/>
                    <a:pt x="94" y="47"/>
                    <a:pt x="101" y="56"/>
                  </a:cubicBezTo>
                  <a:cubicBezTo>
                    <a:pt x="100" y="42"/>
                    <a:pt x="101" y="29"/>
                    <a:pt x="104" y="28"/>
                  </a:cubicBezTo>
                  <a:cubicBezTo>
                    <a:pt x="113" y="24"/>
                    <a:pt x="133" y="26"/>
                    <a:pt x="145" y="28"/>
                  </a:cubicBezTo>
                  <a:cubicBezTo>
                    <a:pt x="140" y="25"/>
                    <a:pt x="123" y="21"/>
                    <a:pt x="116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42" name="Grup 41"/>
          <p:cNvGrpSpPr/>
          <p:nvPr/>
        </p:nvGrpSpPr>
        <p:grpSpPr>
          <a:xfrm>
            <a:off x="6792484" y="3869038"/>
            <a:ext cx="2702184" cy="726275"/>
            <a:chOff x="6792484" y="3869038"/>
            <a:chExt cx="2702184" cy="726275"/>
          </a:xfrm>
        </p:grpSpPr>
        <p:pic>
          <p:nvPicPr>
            <p:cNvPr id="32" name="Resim 31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76368" y="3869038"/>
              <a:ext cx="726275" cy="726275"/>
            </a:xfrm>
            <a:prstGeom prst="rect">
              <a:avLst/>
            </a:prstGeom>
          </p:spPr>
        </p:pic>
        <p:pic>
          <p:nvPicPr>
            <p:cNvPr id="33" name="Resim 32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66764" y="4010967"/>
              <a:ext cx="427904" cy="427904"/>
            </a:xfrm>
            <a:prstGeom prst="rect">
              <a:avLst/>
            </a:prstGeom>
          </p:spPr>
        </p:pic>
        <p:pic>
          <p:nvPicPr>
            <p:cNvPr id="37" name="Resim 36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92484" y="4010385"/>
              <a:ext cx="427904" cy="4279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705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 33"/>
          <p:cNvGrpSpPr/>
          <p:nvPr/>
        </p:nvGrpSpPr>
        <p:grpSpPr>
          <a:xfrm>
            <a:off x="1" y="5641218"/>
            <a:ext cx="12192000" cy="952236"/>
            <a:chOff x="1" y="5641218"/>
            <a:chExt cx="12192000" cy="952236"/>
          </a:xfrm>
        </p:grpSpPr>
        <p:cxnSp>
          <p:nvCxnSpPr>
            <p:cNvPr id="35" name="Düz Bağlayıcı 34"/>
            <p:cNvCxnSpPr/>
            <p:nvPr/>
          </p:nvCxnSpPr>
          <p:spPr>
            <a:xfrm flipH="1">
              <a:off x="2908570" y="6183033"/>
              <a:ext cx="9283431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10570127" y="5955032"/>
              <a:ext cx="462545" cy="4625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DAD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7" name="Oval 36"/>
            <p:cNvSpPr/>
            <p:nvPr/>
          </p:nvSpPr>
          <p:spPr>
            <a:xfrm>
              <a:off x="10628851" y="6013756"/>
              <a:ext cx="352338" cy="352338"/>
            </a:xfrm>
            <a:prstGeom prst="ellipse">
              <a:avLst/>
            </a:prstGeom>
            <a:solidFill>
              <a:srgbClr val="DADAD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38" name="Resim 3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622" y="5641218"/>
              <a:ext cx="1998482" cy="952236"/>
            </a:xfrm>
            <a:prstGeom prst="rect">
              <a:avLst/>
            </a:prstGeom>
          </p:spPr>
        </p:pic>
        <p:cxnSp>
          <p:nvCxnSpPr>
            <p:cNvPr id="39" name="Düz Bağlayıcı 38"/>
            <p:cNvCxnSpPr/>
            <p:nvPr/>
          </p:nvCxnSpPr>
          <p:spPr>
            <a:xfrm flipH="1">
              <a:off x="1" y="6183033"/>
              <a:ext cx="517102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Dikdörtgen 39"/>
            <p:cNvSpPr/>
            <p:nvPr/>
          </p:nvSpPr>
          <p:spPr>
            <a:xfrm>
              <a:off x="10608692" y="6022145"/>
              <a:ext cx="392656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tr-TR" sz="1600" dirty="0">
                  <a:solidFill>
                    <a:schemeClr val="bg1"/>
                  </a:solidFill>
                </a:rPr>
                <a:t>10</a:t>
              </a:r>
            </a:p>
          </p:txBody>
        </p:sp>
      </p:grpSp>
      <p:sp>
        <p:nvSpPr>
          <p:cNvPr id="30" name="Dikdörtgen 29"/>
          <p:cNvSpPr/>
          <p:nvPr/>
        </p:nvSpPr>
        <p:spPr>
          <a:xfrm>
            <a:off x="0" y="1594"/>
            <a:ext cx="6141943" cy="139820"/>
          </a:xfrm>
          <a:prstGeom prst="rect">
            <a:avLst/>
          </a:prstGeom>
          <a:solidFill>
            <a:srgbClr val="11A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Dikdörtgen 30"/>
          <p:cNvSpPr/>
          <p:nvPr/>
        </p:nvSpPr>
        <p:spPr>
          <a:xfrm>
            <a:off x="10175999" y="0"/>
            <a:ext cx="2016000" cy="141414"/>
          </a:xfrm>
          <a:prstGeom prst="rect">
            <a:avLst/>
          </a:pr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Dikdörtgen 31"/>
          <p:cNvSpPr/>
          <p:nvPr/>
        </p:nvSpPr>
        <p:spPr>
          <a:xfrm>
            <a:off x="8157943" y="0"/>
            <a:ext cx="2016000" cy="141414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Dikdörtgen 32"/>
          <p:cNvSpPr/>
          <p:nvPr/>
        </p:nvSpPr>
        <p:spPr>
          <a:xfrm>
            <a:off x="6141943" y="0"/>
            <a:ext cx="2016000" cy="141414"/>
          </a:xfrm>
          <a:prstGeom prst="rect">
            <a:avLst/>
          </a:prstGeom>
          <a:solidFill>
            <a:srgbClr val="FAB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88" y="140413"/>
            <a:ext cx="12011825" cy="549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991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Resim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686" y="140413"/>
            <a:ext cx="11920629" cy="5495410"/>
          </a:xfrm>
          <a:prstGeom prst="rect">
            <a:avLst/>
          </a:prstGeom>
        </p:spPr>
      </p:pic>
      <p:grpSp>
        <p:nvGrpSpPr>
          <p:cNvPr id="34" name="Grup 33"/>
          <p:cNvGrpSpPr/>
          <p:nvPr/>
        </p:nvGrpSpPr>
        <p:grpSpPr>
          <a:xfrm>
            <a:off x="1" y="5641218"/>
            <a:ext cx="12192000" cy="952236"/>
            <a:chOff x="1" y="5641218"/>
            <a:chExt cx="12192000" cy="952236"/>
          </a:xfrm>
        </p:grpSpPr>
        <p:cxnSp>
          <p:nvCxnSpPr>
            <p:cNvPr id="35" name="Düz Bağlayıcı 34"/>
            <p:cNvCxnSpPr/>
            <p:nvPr/>
          </p:nvCxnSpPr>
          <p:spPr>
            <a:xfrm flipH="1">
              <a:off x="2908570" y="6183033"/>
              <a:ext cx="9283431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10570127" y="5955032"/>
              <a:ext cx="462545" cy="4625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DAD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7" name="Oval 36"/>
            <p:cNvSpPr/>
            <p:nvPr/>
          </p:nvSpPr>
          <p:spPr>
            <a:xfrm>
              <a:off x="10628851" y="6013756"/>
              <a:ext cx="352338" cy="352338"/>
            </a:xfrm>
            <a:prstGeom prst="ellipse">
              <a:avLst/>
            </a:prstGeom>
            <a:solidFill>
              <a:srgbClr val="DADAD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38" name="Resim 3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622" y="5641218"/>
              <a:ext cx="1998482" cy="952236"/>
            </a:xfrm>
            <a:prstGeom prst="rect">
              <a:avLst/>
            </a:prstGeom>
          </p:spPr>
        </p:pic>
        <p:cxnSp>
          <p:nvCxnSpPr>
            <p:cNvPr id="39" name="Düz Bağlayıcı 38"/>
            <p:cNvCxnSpPr/>
            <p:nvPr/>
          </p:nvCxnSpPr>
          <p:spPr>
            <a:xfrm flipH="1">
              <a:off x="1" y="6183033"/>
              <a:ext cx="517102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Dikdörtgen 39"/>
            <p:cNvSpPr/>
            <p:nvPr/>
          </p:nvSpPr>
          <p:spPr>
            <a:xfrm>
              <a:off x="10608692" y="6022145"/>
              <a:ext cx="392656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tr-TR" sz="1600" dirty="0">
                  <a:solidFill>
                    <a:schemeClr val="bg1"/>
                  </a:solidFill>
                </a:rPr>
                <a:t>11</a:t>
              </a:r>
            </a:p>
          </p:txBody>
        </p:sp>
      </p:grpSp>
      <p:sp>
        <p:nvSpPr>
          <p:cNvPr id="30" name="Dikdörtgen 29"/>
          <p:cNvSpPr/>
          <p:nvPr/>
        </p:nvSpPr>
        <p:spPr>
          <a:xfrm>
            <a:off x="0" y="1594"/>
            <a:ext cx="6141943" cy="139820"/>
          </a:xfrm>
          <a:prstGeom prst="rect">
            <a:avLst/>
          </a:prstGeom>
          <a:solidFill>
            <a:srgbClr val="11A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Dikdörtgen 30"/>
          <p:cNvSpPr/>
          <p:nvPr/>
        </p:nvSpPr>
        <p:spPr>
          <a:xfrm>
            <a:off x="10175999" y="0"/>
            <a:ext cx="2016000" cy="141414"/>
          </a:xfrm>
          <a:prstGeom prst="rect">
            <a:avLst/>
          </a:pr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Dikdörtgen 31"/>
          <p:cNvSpPr/>
          <p:nvPr/>
        </p:nvSpPr>
        <p:spPr>
          <a:xfrm>
            <a:off x="8157943" y="0"/>
            <a:ext cx="2016000" cy="141414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Dikdörtgen 32"/>
          <p:cNvSpPr/>
          <p:nvPr/>
        </p:nvSpPr>
        <p:spPr>
          <a:xfrm>
            <a:off x="6141943" y="0"/>
            <a:ext cx="2016000" cy="141414"/>
          </a:xfrm>
          <a:prstGeom prst="rect">
            <a:avLst/>
          </a:prstGeom>
          <a:solidFill>
            <a:srgbClr val="FAB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0733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 33"/>
          <p:cNvGrpSpPr/>
          <p:nvPr/>
        </p:nvGrpSpPr>
        <p:grpSpPr>
          <a:xfrm>
            <a:off x="1" y="5641218"/>
            <a:ext cx="12192000" cy="952236"/>
            <a:chOff x="1" y="5641218"/>
            <a:chExt cx="12192000" cy="952236"/>
          </a:xfrm>
        </p:grpSpPr>
        <p:cxnSp>
          <p:nvCxnSpPr>
            <p:cNvPr id="35" name="Düz Bağlayıcı 34"/>
            <p:cNvCxnSpPr/>
            <p:nvPr/>
          </p:nvCxnSpPr>
          <p:spPr>
            <a:xfrm flipH="1">
              <a:off x="2908570" y="6183033"/>
              <a:ext cx="9283431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10570127" y="5955032"/>
              <a:ext cx="462545" cy="4625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DAD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7" name="Oval 36"/>
            <p:cNvSpPr/>
            <p:nvPr/>
          </p:nvSpPr>
          <p:spPr>
            <a:xfrm>
              <a:off x="10628851" y="6013756"/>
              <a:ext cx="352338" cy="352338"/>
            </a:xfrm>
            <a:prstGeom prst="ellipse">
              <a:avLst/>
            </a:prstGeom>
            <a:solidFill>
              <a:srgbClr val="DADAD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38" name="Resim 3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622" y="5641218"/>
              <a:ext cx="1998482" cy="952236"/>
            </a:xfrm>
            <a:prstGeom prst="rect">
              <a:avLst/>
            </a:prstGeom>
          </p:spPr>
        </p:pic>
        <p:cxnSp>
          <p:nvCxnSpPr>
            <p:cNvPr id="39" name="Düz Bağlayıcı 38"/>
            <p:cNvCxnSpPr/>
            <p:nvPr/>
          </p:nvCxnSpPr>
          <p:spPr>
            <a:xfrm flipH="1">
              <a:off x="1" y="6183033"/>
              <a:ext cx="517102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Dikdörtgen 39"/>
            <p:cNvSpPr/>
            <p:nvPr/>
          </p:nvSpPr>
          <p:spPr>
            <a:xfrm>
              <a:off x="10608692" y="6022145"/>
              <a:ext cx="392656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tr-TR" sz="1600" dirty="0">
                  <a:solidFill>
                    <a:schemeClr val="bg1"/>
                  </a:solidFill>
                </a:rPr>
                <a:t>12</a:t>
              </a:r>
            </a:p>
          </p:txBody>
        </p:sp>
      </p:grpSp>
      <p:sp>
        <p:nvSpPr>
          <p:cNvPr id="30" name="Dikdörtgen 29"/>
          <p:cNvSpPr/>
          <p:nvPr/>
        </p:nvSpPr>
        <p:spPr>
          <a:xfrm>
            <a:off x="0" y="1594"/>
            <a:ext cx="6141943" cy="139820"/>
          </a:xfrm>
          <a:prstGeom prst="rect">
            <a:avLst/>
          </a:prstGeom>
          <a:solidFill>
            <a:srgbClr val="11A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Dikdörtgen 30"/>
          <p:cNvSpPr/>
          <p:nvPr/>
        </p:nvSpPr>
        <p:spPr>
          <a:xfrm>
            <a:off x="10175999" y="0"/>
            <a:ext cx="2016000" cy="141414"/>
          </a:xfrm>
          <a:prstGeom prst="rect">
            <a:avLst/>
          </a:pr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Dikdörtgen 31"/>
          <p:cNvSpPr/>
          <p:nvPr/>
        </p:nvSpPr>
        <p:spPr>
          <a:xfrm>
            <a:off x="8157943" y="0"/>
            <a:ext cx="2016000" cy="141414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Dikdörtgen 32"/>
          <p:cNvSpPr/>
          <p:nvPr/>
        </p:nvSpPr>
        <p:spPr>
          <a:xfrm>
            <a:off x="6141943" y="0"/>
            <a:ext cx="2016000" cy="141414"/>
          </a:xfrm>
          <a:prstGeom prst="rect">
            <a:avLst/>
          </a:prstGeom>
          <a:solidFill>
            <a:srgbClr val="FAB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230" y="140413"/>
            <a:ext cx="11959542" cy="549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248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 33"/>
          <p:cNvGrpSpPr/>
          <p:nvPr/>
        </p:nvGrpSpPr>
        <p:grpSpPr>
          <a:xfrm>
            <a:off x="1" y="5641218"/>
            <a:ext cx="12192000" cy="952236"/>
            <a:chOff x="1" y="5641218"/>
            <a:chExt cx="12192000" cy="952236"/>
          </a:xfrm>
        </p:grpSpPr>
        <p:cxnSp>
          <p:nvCxnSpPr>
            <p:cNvPr id="35" name="Düz Bağlayıcı 34"/>
            <p:cNvCxnSpPr/>
            <p:nvPr/>
          </p:nvCxnSpPr>
          <p:spPr>
            <a:xfrm flipH="1">
              <a:off x="2908570" y="6183033"/>
              <a:ext cx="9283431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10570127" y="5955032"/>
              <a:ext cx="462545" cy="4625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DAD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7" name="Oval 36"/>
            <p:cNvSpPr/>
            <p:nvPr/>
          </p:nvSpPr>
          <p:spPr>
            <a:xfrm>
              <a:off x="10628851" y="6013756"/>
              <a:ext cx="352338" cy="352338"/>
            </a:xfrm>
            <a:prstGeom prst="ellipse">
              <a:avLst/>
            </a:prstGeom>
            <a:solidFill>
              <a:srgbClr val="DADAD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38" name="Resim 3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622" y="5641218"/>
              <a:ext cx="1998482" cy="952236"/>
            </a:xfrm>
            <a:prstGeom prst="rect">
              <a:avLst/>
            </a:prstGeom>
          </p:spPr>
        </p:pic>
        <p:cxnSp>
          <p:nvCxnSpPr>
            <p:cNvPr id="39" name="Düz Bağlayıcı 38"/>
            <p:cNvCxnSpPr/>
            <p:nvPr/>
          </p:nvCxnSpPr>
          <p:spPr>
            <a:xfrm flipH="1">
              <a:off x="1" y="6183033"/>
              <a:ext cx="517102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Dikdörtgen 39"/>
            <p:cNvSpPr/>
            <p:nvPr/>
          </p:nvSpPr>
          <p:spPr>
            <a:xfrm>
              <a:off x="10608692" y="6022145"/>
              <a:ext cx="392656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tr-TR" sz="1600" dirty="0">
                  <a:solidFill>
                    <a:schemeClr val="bg1"/>
                  </a:solidFill>
                </a:rPr>
                <a:t>13</a:t>
              </a:r>
            </a:p>
          </p:txBody>
        </p:sp>
      </p:grpSp>
      <p:sp>
        <p:nvSpPr>
          <p:cNvPr id="30" name="Dikdörtgen 29"/>
          <p:cNvSpPr/>
          <p:nvPr/>
        </p:nvSpPr>
        <p:spPr>
          <a:xfrm>
            <a:off x="0" y="1594"/>
            <a:ext cx="6141943" cy="139820"/>
          </a:xfrm>
          <a:prstGeom prst="rect">
            <a:avLst/>
          </a:prstGeom>
          <a:solidFill>
            <a:srgbClr val="11A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Dikdörtgen 30"/>
          <p:cNvSpPr/>
          <p:nvPr/>
        </p:nvSpPr>
        <p:spPr>
          <a:xfrm>
            <a:off x="10175999" y="0"/>
            <a:ext cx="2016000" cy="141414"/>
          </a:xfrm>
          <a:prstGeom prst="rect">
            <a:avLst/>
          </a:pr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Dikdörtgen 31"/>
          <p:cNvSpPr/>
          <p:nvPr/>
        </p:nvSpPr>
        <p:spPr>
          <a:xfrm>
            <a:off x="8157943" y="0"/>
            <a:ext cx="2016000" cy="141414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Dikdörtgen 32"/>
          <p:cNvSpPr/>
          <p:nvPr/>
        </p:nvSpPr>
        <p:spPr>
          <a:xfrm>
            <a:off x="6141943" y="0"/>
            <a:ext cx="2016000" cy="141414"/>
          </a:xfrm>
          <a:prstGeom prst="rect">
            <a:avLst/>
          </a:prstGeom>
          <a:solidFill>
            <a:srgbClr val="FAB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230" y="140413"/>
            <a:ext cx="11959542" cy="549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412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 33"/>
          <p:cNvGrpSpPr/>
          <p:nvPr/>
        </p:nvGrpSpPr>
        <p:grpSpPr>
          <a:xfrm>
            <a:off x="1" y="5641218"/>
            <a:ext cx="12192000" cy="952236"/>
            <a:chOff x="1" y="5641218"/>
            <a:chExt cx="12192000" cy="952236"/>
          </a:xfrm>
        </p:grpSpPr>
        <p:cxnSp>
          <p:nvCxnSpPr>
            <p:cNvPr id="35" name="Düz Bağlayıcı 34"/>
            <p:cNvCxnSpPr/>
            <p:nvPr/>
          </p:nvCxnSpPr>
          <p:spPr>
            <a:xfrm flipH="1">
              <a:off x="2908570" y="6183033"/>
              <a:ext cx="9283431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10570127" y="5955032"/>
              <a:ext cx="462545" cy="4625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DAD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7" name="Oval 36"/>
            <p:cNvSpPr/>
            <p:nvPr/>
          </p:nvSpPr>
          <p:spPr>
            <a:xfrm>
              <a:off x="10628851" y="6013756"/>
              <a:ext cx="352338" cy="352338"/>
            </a:xfrm>
            <a:prstGeom prst="ellipse">
              <a:avLst/>
            </a:prstGeom>
            <a:solidFill>
              <a:srgbClr val="DADAD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38" name="Resim 3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622" y="5641218"/>
              <a:ext cx="1998482" cy="952236"/>
            </a:xfrm>
            <a:prstGeom prst="rect">
              <a:avLst/>
            </a:prstGeom>
          </p:spPr>
        </p:pic>
        <p:cxnSp>
          <p:nvCxnSpPr>
            <p:cNvPr id="39" name="Düz Bağlayıcı 38"/>
            <p:cNvCxnSpPr/>
            <p:nvPr/>
          </p:nvCxnSpPr>
          <p:spPr>
            <a:xfrm flipH="1">
              <a:off x="1" y="6183033"/>
              <a:ext cx="517102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Dikdörtgen 39"/>
            <p:cNvSpPr/>
            <p:nvPr/>
          </p:nvSpPr>
          <p:spPr>
            <a:xfrm>
              <a:off x="10608692" y="6022145"/>
              <a:ext cx="392656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tr-TR" sz="1600" dirty="0">
                  <a:solidFill>
                    <a:schemeClr val="bg1"/>
                  </a:solidFill>
                </a:rPr>
                <a:t>14</a:t>
              </a:r>
            </a:p>
          </p:txBody>
        </p:sp>
      </p:grpSp>
      <p:sp>
        <p:nvSpPr>
          <p:cNvPr id="30" name="Dikdörtgen 29"/>
          <p:cNvSpPr/>
          <p:nvPr/>
        </p:nvSpPr>
        <p:spPr>
          <a:xfrm>
            <a:off x="0" y="1594"/>
            <a:ext cx="6141943" cy="139820"/>
          </a:xfrm>
          <a:prstGeom prst="rect">
            <a:avLst/>
          </a:prstGeom>
          <a:solidFill>
            <a:srgbClr val="11A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Dikdörtgen 30"/>
          <p:cNvSpPr/>
          <p:nvPr/>
        </p:nvSpPr>
        <p:spPr>
          <a:xfrm>
            <a:off x="10175999" y="0"/>
            <a:ext cx="2016000" cy="141414"/>
          </a:xfrm>
          <a:prstGeom prst="rect">
            <a:avLst/>
          </a:pr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Dikdörtgen 31"/>
          <p:cNvSpPr/>
          <p:nvPr/>
        </p:nvSpPr>
        <p:spPr>
          <a:xfrm>
            <a:off x="8157943" y="0"/>
            <a:ext cx="2016000" cy="141414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Dikdörtgen 32"/>
          <p:cNvSpPr/>
          <p:nvPr/>
        </p:nvSpPr>
        <p:spPr>
          <a:xfrm>
            <a:off x="6141943" y="0"/>
            <a:ext cx="2016000" cy="141414"/>
          </a:xfrm>
          <a:prstGeom prst="rect">
            <a:avLst/>
          </a:prstGeom>
          <a:solidFill>
            <a:srgbClr val="FAB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686" y="140413"/>
            <a:ext cx="11920629" cy="549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502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 33"/>
          <p:cNvGrpSpPr/>
          <p:nvPr/>
        </p:nvGrpSpPr>
        <p:grpSpPr>
          <a:xfrm>
            <a:off x="1" y="5641218"/>
            <a:ext cx="12192000" cy="952236"/>
            <a:chOff x="1" y="5641218"/>
            <a:chExt cx="12192000" cy="952236"/>
          </a:xfrm>
        </p:grpSpPr>
        <p:cxnSp>
          <p:nvCxnSpPr>
            <p:cNvPr id="35" name="Düz Bağlayıcı 34"/>
            <p:cNvCxnSpPr/>
            <p:nvPr/>
          </p:nvCxnSpPr>
          <p:spPr>
            <a:xfrm flipH="1">
              <a:off x="2908570" y="6183033"/>
              <a:ext cx="9283431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10570127" y="5955032"/>
              <a:ext cx="462545" cy="4625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DAD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7" name="Oval 36"/>
            <p:cNvSpPr/>
            <p:nvPr/>
          </p:nvSpPr>
          <p:spPr>
            <a:xfrm>
              <a:off x="10628851" y="6013756"/>
              <a:ext cx="352338" cy="352338"/>
            </a:xfrm>
            <a:prstGeom prst="ellipse">
              <a:avLst/>
            </a:prstGeom>
            <a:solidFill>
              <a:srgbClr val="DADAD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38" name="Resim 3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622" y="5641218"/>
              <a:ext cx="1998482" cy="952236"/>
            </a:xfrm>
            <a:prstGeom prst="rect">
              <a:avLst/>
            </a:prstGeom>
          </p:spPr>
        </p:pic>
        <p:cxnSp>
          <p:nvCxnSpPr>
            <p:cNvPr id="39" name="Düz Bağlayıcı 38"/>
            <p:cNvCxnSpPr/>
            <p:nvPr/>
          </p:nvCxnSpPr>
          <p:spPr>
            <a:xfrm flipH="1">
              <a:off x="1" y="6183033"/>
              <a:ext cx="517102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Dikdörtgen 39"/>
            <p:cNvSpPr/>
            <p:nvPr/>
          </p:nvSpPr>
          <p:spPr>
            <a:xfrm>
              <a:off x="10608692" y="6022145"/>
              <a:ext cx="392656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tr-TR" sz="1600" dirty="0">
                  <a:solidFill>
                    <a:schemeClr val="bg1"/>
                  </a:solidFill>
                </a:rPr>
                <a:t>15</a:t>
              </a:r>
            </a:p>
          </p:txBody>
        </p:sp>
      </p:grpSp>
      <p:sp>
        <p:nvSpPr>
          <p:cNvPr id="30" name="Dikdörtgen 29"/>
          <p:cNvSpPr/>
          <p:nvPr/>
        </p:nvSpPr>
        <p:spPr>
          <a:xfrm>
            <a:off x="0" y="1594"/>
            <a:ext cx="6141943" cy="139820"/>
          </a:xfrm>
          <a:prstGeom prst="rect">
            <a:avLst/>
          </a:prstGeom>
          <a:solidFill>
            <a:srgbClr val="11A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Dikdörtgen 30"/>
          <p:cNvSpPr/>
          <p:nvPr/>
        </p:nvSpPr>
        <p:spPr>
          <a:xfrm>
            <a:off x="10175999" y="0"/>
            <a:ext cx="2016000" cy="141414"/>
          </a:xfrm>
          <a:prstGeom prst="rect">
            <a:avLst/>
          </a:pr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Dikdörtgen 31"/>
          <p:cNvSpPr/>
          <p:nvPr/>
        </p:nvSpPr>
        <p:spPr>
          <a:xfrm>
            <a:off x="8157943" y="0"/>
            <a:ext cx="2016000" cy="141414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Dikdörtgen 32"/>
          <p:cNvSpPr/>
          <p:nvPr/>
        </p:nvSpPr>
        <p:spPr>
          <a:xfrm>
            <a:off x="6141943" y="0"/>
            <a:ext cx="2016000" cy="141414"/>
          </a:xfrm>
          <a:prstGeom prst="rect">
            <a:avLst/>
          </a:prstGeom>
          <a:solidFill>
            <a:srgbClr val="FAB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686" y="140413"/>
            <a:ext cx="11920629" cy="549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854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 33"/>
          <p:cNvGrpSpPr/>
          <p:nvPr/>
        </p:nvGrpSpPr>
        <p:grpSpPr>
          <a:xfrm>
            <a:off x="1" y="5641218"/>
            <a:ext cx="12192000" cy="952236"/>
            <a:chOff x="1" y="5641218"/>
            <a:chExt cx="12192000" cy="952236"/>
          </a:xfrm>
        </p:grpSpPr>
        <p:cxnSp>
          <p:nvCxnSpPr>
            <p:cNvPr id="35" name="Düz Bağlayıcı 34"/>
            <p:cNvCxnSpPr/>
            <p:nvPr/>
          </p:nvCxnSpPr>
          <p:spPr>
            <a:xfrm flipH="1">
              <a:off x="2908570" y="6183033"/>
              <a:ext cx="9283431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10570127" y="5955032"/>
              <a:ext cx="462545" cy="4625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DAD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7" name="Oval 36"/>
            <p:cNvSpPr/>
            <p:nvPr/>
          </p:nvSpPr>
          <p:spPr>
            <a:xfrm>
              <a:off x="10628851" y="6013756"/>
              <a:ext cx="352338" cy="352338"/>
            </a:xfrm>
            <a:prstGeom prst="ellipse">
              <a:avLst/>
            </a:prstGeom>
            <a:solidFill>
              <a:srgbClr val="DADAD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38" name="Resim 3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622" y="5641218"/>
              <a:ext cx="1998482" cy="952236"/>
            </a:xfrm>
            <a:prstGeom prst="rect">
              <a:avLst/>
            </a:prstGeom>
          </p:spPr>
        </p:pic>
        <p:cxnSp>
          <p:nvCxnSpPr>
            <p:cNvPr id="39" name="Düz Bağlayıcı 38"/>
            <p:cNvCxnSpPr/>
            <p:nvPr/>
          </p:nvCxnSpPr>
          <p:spPr>
            <a:xfrm flipH="1">
              <a:off x="1" y="6183033"/>
              <a:ext cx="517102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Dikdörtgen 39"/>
            <p:cNvSpPr/>
            <p:nvPr/>
          </p:nvSpPr>
          <p:spPr>
            <a:xfrm>
              <a:off x="10608692" y="6022145"/>
              <a:ext cx="392656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tr-TR" sz="1600" dirty="0">
                  <a:solidFill>
                    <a:schemeClr val="bg1"/>
                  </a:solidFill>
                </a:rPr>
                <a:t>16</a:t>
              </a:r>
            </a:p>
          </p:txBody>
        </p:sp>
      </p:grpSp>
      <p:sp>
        <p:nvSpPr>
          <p:cNvPr id="30" name="Dikdörtgen 29"/>
          <p:cNvSpPr/>
          <p:nvPr/>
        </p:nvSpPr>
        <p:spPr>
          <a:xfrm>
            <a:off x="0" y="1594"/>
            <a:ext cx="6141943" cy="139820"/>
          </a:xfrm>
          <a:prstGeom prst="rect">
            <a:avLst/>
          </a:prstGeom>
          <a:solidFill>
            <a:srgbClr val="11A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Dikdörtgen 30"/>
          <p:cNvSpPr/>
          <p:nvPr/>
        </p:nvSpPr>
        <p:spPr>
          <a:xfrm>
            <a:off x="10175999" y="0"/>
            <a:ext cx="2016000" cy="141414"/>
          </a:xfrm>
          <a:prstGeom prst="rect">
            <a:avLst/>
          </a:pr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Dikdörtgen 31"/>
          <p:cNvSpPr/>
          <p:nvPr/>
        </p:nvSpPr>
        <p:spPr>
          <a:xfrm>
            <a:off x="8157943" y="0"/>
            <a:ext cx="2016000" cy="141414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Dikdörtgen 32"/>
          <p:cNvSpPr/>
          <p:nvPr/>
        </p:nvSpPr>
        <p:spPr>
          <a:xfrm>
            <a:off x="6141943" y="0"/>
            <a:ext cx="2016000" cy="141414"/>
          </a:xfrm>
          <a:prstGeom prst="rect">
            <a:avLst/>
          </a:prstGeom>
          <a:solidFill>
            <a:srgbClr val="FAB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88" y="140413"/>
            <a:ext cx="12011825" cy="549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5128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 33"/>
          <p:cNvGrpSpPr/>
          <p:nvPr/>
        </p:nvGrpSpPr>
        <p:grpSpPr>
          <a:xfrm>
            <a:off x="1" y="5641218"/>
            <a:ext cx="12192000" cy="952236"/>
            <a:chOff x="1" y="5641218"/>
            <a:chExt cx="12192000" cy="952236"/>
          </a:xfrm>
        </p:grpSpPr>
        <p:cxnSp>
          <p:nvCxnSpPr>
            <p:cNvPr id="35" name="Düz Bağlayıcı 34"/>
            <p:cNvCxnSpPr/>
            <p:nvPr/>
          </p:nvCxnSpPr>
          <p:spPr>
            <a:xfrm flipH="1">
              <a:off x="2908570" y="6183033"/>
              <a:ext cx="9283431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10570127" y="5955032"/>
              <a:ext cx="462545" cy="4625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DAD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7" name="Oval 36"/>
            <p:cNvSpPr/>
            <p:nvPr/>
          </p:nvSpPr>
          <p:spPr>
            <a:xfrm>
              <a:off x="10628851" y="6013756"/>
              <a:ext cx="352338" cy="352338"/>
            </a:xfrm>
            <a:prstGeom prst="ellipse">
              <a:avLst/>
            </a:prstGeom>
            <a:solidFill>
              <a:srgbClr val="DADAD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38" name="Resim 3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622" y="5641218"/>
              <a:ext cx="1998482" cy="952236"/>
            </a:xfrm>
            <a:prstGeom prst="rect">
              <a:avLst/>
            </a:prstGeom>
          </p:spPr>
        </p:pic>
        <p:cxnSp>
          <p:nvCxnSpPr>
            <p:cNvPr id="39" name="Düz Bağlayıcı 38"/>
            <p:cNvCxnSpPr/>
            <p:nvPr/>
          </p:nvCxnSpPr>
          <p:spPr>
            <a:xfrm flipH="1">
              <a:off x="1" y="6183033"/>
              <a:ext cx="517102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Dikdörtgen 39"/>
            <p:cNvSpPr/>
            <p:nvPr/>
          </p:nvSpPr>
          <p:spPr>
            <a:xfrm>
              <a:off x="10608692" y="6022145"/>
              <a:ext cx="392656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tr-TR" sz="1600" dirty="0">
                  <a:solidFill>
                    <a:schemeClr val="bg1"/>
                  </a:solidFill>
                </a:rPr>
                <a:t>17</a:t>
              </a:r>
            </a:p>
          </p:txBody>
        </p:sp>
      </p:grpSp>
      <p:sp>
        <p:nvSpPr>
          <p:cNvPr id="30" name="Dikdörtgen 29"/>
          <p:cNvSpPr/>
          <p:nvPr/>
        </p:nvSpPr>
        <p:spPr>
          <a:xfrm>
            <a:off x="0" y="1594"/>
            <a:ext cx="6141943" cy="139820"/>
          </a:xfrm>
          <a:prstGeom prst="rect">
            <a:avLst/>
          </a:prstGeom>
          <a:solidFill>
            <a:srgbClr val="11A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Dikdörtgen 30"/>
          <p:cNvSpPr/>
          <p:nvPr/>
        </p:nvSpPr>
        <p:spPr>
          <a:xfrm>
            <a:off x="10175999" y="0"/>
            <a:ext cx="2016000" cy="141414"/>
          </a:xfrm>
          <a:prstGeom prst="rect">
            <a:avLst/>
          </a:pr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Dikdörtgen 31"/>
          <p:cNvSpPr/>
          <p:nvPr/>
        </p:nvSpPr>
        <p:spPr>
          <a:xfrm>
            <a:off x="8157943" y="0"/>
            <a:ext cx="2016000" cy="141414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Dikdörtgen 32"/>
          <p:cNvSpPr/>
          <p:nvPr/>
        </p:nvSpPr>
        <p:spPr>
          <a:xfrm>
            <a:off x="6141943" y="0"/>
            <a:ext cx="2016000" cy="141414"/>
          </a:xfrm>
          <a:prstGeom prst="rect">
            <a:avLst/>
          </a:prstGeom>
          <a:solidFill>
            <a:srgbClr val="FAB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686" y="140413"/>
            <a:ext cx="11920629" cy="549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5119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 33"/>
          <p:cNvGrpSpPr/>
          <p:nvPr/>
        </p:nvGrpSpPr>
        <p:grpSpPr>
          <a:xfrm>
            <a:off x="1" y="5641218"/>
            <a:ext cx="12192000" cy="952236"/>
            <a:chOff x="1" y="5641218"/>
            <a:chExt cx="12192000" cy="952236"/>
          </a:xfrm>
        </p:grpSpPr>
        <p:cxnSp>
          <p:nvCxnSpPr>
            <p:cNvPr id="35" name="Düz Bağlayıcı 34"/>
            <p:cNvCxnSpPr/>
            <p:nvPr/>
          </p:nvCxnSpPr>
          <p:spPr>
            <a:xfrm flipH="1">
              <a:off x="2908570" y="6183033"/>
              <a:ext cx="9283431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10570127" y="5955032"/>
              <a:ext cx="462545" cy="4625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DAD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7" name="Oval 36"/>
            <p:cNvSpPr/>
            <p:nvPr/>
          </p:nvSpPr>
          <p:spPr>
            <a:xfrm>
              <a:off x="10628851" y="6013756"/>
              <a:ext cx="352338" cy="352338"/>
            </a:xfrm>
            <a:prstGeom prst="ellipse">
              <a:avLst/>
            </a:prstGeom>
            <a:solidFill>
              <a:srgbClr val="DADAD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38" name="Resim 3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622" y="5641218"/>
              <a:ext cx="1998482" cy="952236"/>
            </a:xfrm>
            <a:prstGeom prst="rect">
              <a:avLst/>
            </a:prstGeom>
          </p:spPr>
        </p:pic>
        <p:cxnSp>
          <p:nvCxnSpPr>
            <p:cNvPr id="39" name="Düz Bağlayıcı 38"/>
            <p:cNvCxnSpPr/>
            <p:nvPr/>
          </p:nvCxnSpPr>
          <p:spPr>
            <a:xfrm flipH="1">
              <a:off x="1" y="6183033"/>
              <a:ext cx="517102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Dikdörtgen 39"/>
            <p:cNvSpPr/>
            <p:nvPr/>
          </p:nvSpPr>
          <p:spPr>
            <a:xfrm>
              <a:off x="10608692" y="6022145"/>
              <a:ext cx="392656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tr-TR" sz="1600" dirty="0">
                  <a:solidFill>
                    <a:schemeClr val="bg1"/>
                  </a:solidFill>
                </a:rPr>
                <a:t>18</a:t>
              </a:r>
            </a:p>
          </p:txBody>
        </p:sp>
      </p:grpSp>
      <p:sp>
        <p:nvSpPr>
          <p:cNvPr id="30" name="Dikdörtgen 29"/>
          <p:cNvSpPr/>
          <p:nvPr/>
        </p:nvSpPr>
        <p:spPr>
          <a:xfrm>
            <a:off x="0" y="1594"/>
            <a:ext cx="6141943" cy="139820"/>
          </a:xfrm>
          <a:prstGeom prst="rect">
            <a:avLst/>
          </a:prstGeom>
          <a:solidFill>
            <a:srgbClr val="11A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Dikdörtgen 30"/>
          <p:cNvSpPr/>
          <p:nvPr/>
        </p:nvSpPr>
        <p:spPr>
          <a:xfrm>
            <a:off x="10175999" y="0"/>
            <a:ext cx="2016000" cy="141414"/>
          </a:xfrm>
          <a:prstGeom prst="rect">
            <a:avLst/>
          </a:pr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Dikdörtgen 31"/>
          <p:cNvSpPr/>
          <p:nvPr/>
        </p:nvSpPr>
        <p:spPr>
          <a:xfrm>
            <a:off x="8157943" y="0"/>
            <a:ext cx="2016000" cy="141414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Dikdörtgen 32"/>
          <p:cNvSpPr/>
          <p:nvPr/>
        </p:nvSpPr>
        <p:spPr>
          <a:xfrm>
            <a:off x="6141943" y="0"/>
            <a:ext cx="2016000" cy="141414"/>
          </a:xfrm>
          <a:prstGeom prst="rect">
            <a:avLst/>
          </a:prstGeom>
          <a:solidFill>
            <a:srgbClr val="FAB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686" y="140413"/>
            <a:ext cx="11920629" cy="549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712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 33"/>
          <p:cNvGrpSpPr/>
          <p:nvPr/>
        </p:nvGrpSpPr>
        <p:grpSpPr>
          <a:xfrm>
            <a:off x="1" y="5641218"/>
            <a:ext cx="12192000" cy="952236"/>
            <a:chOff x="1" y="5641218"/>
            <a:chExt cx="12192000" cy="952236"/>
          </a:xfrm>
        </p:grpSpPr>
        <p:cxnSp>
          <p:nvCxnSpPr>
            <p:cNvPr id="35" name="Düz Bağlayıcı 34"/>
            <p:cNvCxnSpPr/>
            <p:nvPr/>
          </p:nvCxnSpPr>
          <p:spPr>
            <a:xfrm flipH="1">
              <a:off x="2908570" y="6183033"/>
              <a:ext cx="9283431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10570127" y="5955032"/>
              <a:ext cx="462545" cy="4625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DAD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7" name="Oval 36"/>
            <p:cNvSpPr/>
            <p:nvPr/>
          </p:nvSpPr>
          <p:spPr>
            <a:xfrm>
              <a:off x="10628851" y="6013756"/>
              <a:ext cx="352338" cy="352338"/>
            </a:xfrm>
            <a:prstGeom prst="ellipse">
              <a:avLst/>
            </a:prstGeom>
            <a:solidFill>
              <a:srgbClr val="DADAD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38" name="Resim 3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622" y="5641218"/>
              <a:ext cx="1998482" cy="952236"/>
            </a:xfrm>
            <a:prstGeom prst="rect">
              <a:avLst/>
            </a:prstGeom>
          </p:spPr>
        </p:pic>
        <p:cxnSp>
          <p:nvCxnSpPr>
            <p:cNvPr id="39" name="Düz Bağlayıcı 38"/>
            <p:cNvCxnSpPr/>
            <p:nvPr/>
          </p:nvCxnSpPr>
          <p:spPr>
            <a:xfrm flipH="1">
              <a:off x="1" y="6183033"/>
              <a:ext cx="517102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Dikdörtgen 39"/>
            <p:cNvSpPr/>
            <p:nvPr/>
          </p:nvSpPr>
          <p:spPr>
            <a:xfrm>
              <a:off x="10608692" y="6022145"/>
              <a:ext cx="392656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tr-TR" sz="1600" dirty="0">
                  <a:solidFill>
                    <a:schemeClr val="bg1"/>
                  </a:solidFill>
                </a:rPr>
                <a:t>19</a:t>
              </a:r>
            </a:p>
          </p:txBody>
        </p:sp>
      </p:grpSp>
      <p:sp>
        <p:nvSpPr>
          <p:cNvPr id="30" name="Dikdörtgen 29"/>
          <p:cNvSpPr/>
          <p:nvPr/>
        </p:nvSpPr>
        <p:spPr>
          <a:xfrm>
            <a:off x="0" y="1594"/>
            <a:ext cx="6141943" cy="139820"/>
          </a:xfrm>
          <a:prstGeom prst="rect">
            <a:avLst/>
          </a:prstGeom>
          <a:solidFill>
            <a:srgbClr val="11A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Dikdörtgen 30"/>
          <p:cNvSpPr/>
          <p:nvPr/>
        </p:nvSpPr>
        <p:spPr>
          <a:xfrm>
            <a:off x="10175999" y="0"/>
            <a:ext cx="2016000" cy="141414"/>
          </a:xfrm>
          <a:prstGeom prst="rect">
            <a:avLst/>
          </a:pr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Dikdörtgen 31"/>
          <p:cNvSpPr/>
          <p:nvPr/>
        </p:nvSpPr>
        <p:spPr>
          <a:xfrm>
            <a:off x="8157943" y="0"/>
            <a:ext cx="2016000" cy="141414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Dikdörtgen 32"/>
          <p:cNvSpPr/>
          <p:nvPr/>
        </p:nvSpPr>
        <p:spPr>
          <a:xfrm>
            <a:off x="6141943" y="0"/>
            <a:ext cx="2016000" cy="141414"/>
          </a:xfrm>
          <a:prstGeom prst="rect">
            <a:avLst/>
          </a:prstGeom>
          <a:solidFill>
            <a:srgbClr val="FAB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88" y="140413"/>
            <a:ext cx="12011825" cy="549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2693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 33"/>
          <p:cNvGrpSpPr/>
          <p:nvPr/>
        </p:nvGrpSpPr>
        <p:grpSpPr>
          <a:xfrm>
            <a:off x="1" y="5641218"/>
            <a:ext cx="12192000" cy="952236"/>
            <a:chOff x="1" y="5641218"/>
            <a:chExt cx="12192000" cy="952236"/>
          </a:xfrm>
        </p:grpSpPr>
        <p:cxnSp>
          <p:nvCxnSpPr>
            <p:cNvPr id="35" name="Düz Bağlayıcı 34"/>
            <p:cNvCxnSpPr/>
            <p:nvPr/>
          </p:nvCxnSpPr>
          <p:spPr>
            <a:xfrm flipH="1">
              <a:off x="2908570" y="6183033"/>
              <a:ext cx="9283431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10570127" y="5955032"/>
              <a:ext cx="462545" cy="4625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DAD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7" name="Oval 36"/>
            <p:cNvSpPr/>
            <p:nvPr/>
          </p:nvSpPr>
          <p:spPr>
            <a:xfrm>
              <a:off x="10628851" y="6013756"/>
              <a:ext cx="352338" cy="352338"/>
            </a:xfrm>
            <a:prstGeom prst="ellipse">
              <a:avLst/>
            </a:prstGeom>
            <a:solidFill>
              <a:srgbClr val="DADAD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38" name="Resim 3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622" y="5641218"/>
              <a:ext cx="1998482" cy="952236"/>
            </a:xfrm>
            <a:prstGeom prst="rect">
              <a:avLst/>
            </a:prstGeom>
          </p:spPr>
        </p:pic>
        <p:cxnSp>
          <p:nvCxnSpPr>
            <p:cNvPr id="39" name="Düz Bağlayıcı 38"/>
            <p:cNvCxnSpPr/>
            <p:nvPr/>
          </p:nvCxnSpPr>
          <p:spPr>
            <a:xfrm flipH="1">
              <a:off x="1" y="6183033"/>
              <a:ext cx="517102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Dikdörtgen 39"/>
            <p:cNvSpPr/>
            <p:nvPr/>
          </p:nvSpPr>
          <p:spPr>
            <a:xfrm>
              <a:off x="10659788" y="6022145"/>
              <a:ext cx="290464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tr-TR" sz="16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2</a:t>
              </a:r>
              <a:endParaRPr lang="tr-TR" sz="16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5" name="Düz Bağlayıcı 14"/>
          <p:cNvCxnSpPr/>
          <p:nvPr/>
        </p:nvCxnSpPr>
        <p:spPr>
          <a:xfrm flipH="1">
            <a:off x="5496026" y="771237"/>
            <a:ext cx="6695975" cy="0"/>
          </a:xfrm>
          <a:prstGeom prst="line">
            <a:avLst/>
          </a:prstGeom>
          <a:ln w="9525">
            <a:solidFill>
              <a:srgbClr val="DAD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Metin kutusu 19"/>
          <p:cNvSpPr txBox="1"/>
          <p:nvPr/>
        </p:nvSpPr>
        <p:spPr>
          <a:xfrm>
            <a:off x="676622" y="355739"/>
            <a:ext cx="42194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>
                <a:solidFill>
                  <a:srgbClr val="11A74F"/>
                </a:solidFill>
              </a:rPr>
              <a:t>SUNUM İÇERİĞİ</a:t>
            </a:r>
          </a:p>
        </p:txBody>
      </p:sp>
      <p:sp>
        <p:nvSpPr>
          <p:cNvPr id="28" name="Dikdörtgen 27"/>
          <p:cNvSpPr/>
          <p:nvPr/>
        </p:nvSpPr>
        <p:spPr>
          <a:xfrm rot="16200000">
            <a:off x="-1644991" y="1647995"/>
            <a:ext cx="3434403" cy="138411"/>
          </a:xfrm>
          <a:prstGeom prst="rect">
            <a:avLst/>
          </a:prstGeom>
          <a:solidFill>
            <a:srgbClr val="11A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Dikdörtgen 28"/>
          <p:cNvSpPr/>
          <p:nvPr/>
        </p:nvSpPr>
        <p:spPr>
          <a:xfrm rot="16200000">
            <a:off x="-499893" y="6216693"/>
            <a:ext cx="1141200" cy="141414"/>
          </a:xfrm>
          <a:prstGeom prst="rect">
            <a:avLst/>
          </a:pr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Dikdörtgen 29"/>
          <p:cNvSpPr/>
          <p:nvPr/>
        </p:nvSpPr>
        <p:spPr>
          <a:xfrm rot="16200000">
            <a:off x="-499893" y="5082240"/>
            <a:ext cx="1141200" cy="141414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Dikdörtgen 30"/>
          <p:cNvSpPr/>
          <p:nvPr/>
        </p:nvSpPr>
        <p:spPr>
          <a:xfrm rot="16200000">
            <a:off x="-499893" y="3937667"/>
            <a:ext cx="1141200" cy="141414"/>
          </a:xfrm>
          <a:prstGeom prst="rect">
            <a:avLst/>
          </a:prstGeom>
          <a:solidFill>
            <a:srgbClr val="FAB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Freeform 7"/>
          <p:cNvSpPr>
            <a:spLocks/>
          </p:cNvSpPr>
          <p:nvPr/>
        </p:nvSpPr>
        <p:spPr bwMode="auto">
          <a:xfrm rot="16200000">
            <a:off x="5158" y="645824"/>
            <a:ext cx="492125" cy="250825"/>
          </a:xfrm>
          <a:custGeom>
            <a:avLst/>
            <a:gdLst>
              <a:gd name="T0" fmla="*/ 0 w 310"/>
              <a:gd name="T1" fmla="*/ 0 h 158"/>
              <a:gd name="T2" fmla="*/ 155 w 310"/>
              <a:gd name="T3" fmla="*/ 158 h 158"/>
              <a:gd name="T4" fmla="*/ 310 w 310"/>
              <a:gd name="T5" fmla="*/ 0 h 158"/>
              <a:gd name="T6" fmla="*/ 0 w 310"/>
              <a:gd name="T7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0" h="158">
                <a:moveTo>
                  <a:pt x="0" y="0"/>
                </a:moveTo>
                <a:lnTo>
                  <a:pt x="155" y="158"/>
                </a:lnTo>
                <a:lnTo>
                  <a:pt x="310" y="0"/>
                </a:lnTo>
                <a:lnTo>
                  <a:pt x="0" y="0"/>
                </a:lnTo>
                <a:close/>
              </a:path>
            </a:pathLst>
          </a:cu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19" name="Grup 18"/>
          <p:cNvGrpSpPr/>
          <p:nvPr/>
        </p:nvGrpSpPr>
        <p:grpSpPr>
          <a:xfrm>
            <a:off x="822834" y="1658087"/>
            <a:ext cx="4358441" cy="3257237"/>
            <a:chOff x="822834" y="1658087"/>
            <a:chExt cx="4358441" cy="3257237"/>
          </a:xfrm>
        </p:grpSpPr>
        <p:sp>
          <p:nvSpPr>
            <p:cNvPr id="10" name="Dikdörtgen 9"/>
            <p:cNvSpPr/>
            <p:nvPr/>
          </p:nvSpPr>
          <p:spPr>
            <a:xfrm>
              <a:off x="924084" y="1658087"/>
              <a:ext cx="27158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2800" b="1" dirty="0"/>
                <a:t>Bağımlılık Nedir?</a:t>
              </a:r>
            </a:p>
          </p:txBody>
        </p:sp>
        <p:pic>
          <p:nvPicPr>
            <p:cNvPr id="11" name="Resim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2834" y="1828808"/>
              <a:ext cx="101250" cy="135000"/>
            </a:xfrm>
            <a:prstGeom prst="rect">
              <a:avLst/>
            </a:prstGeom>
          </p:spPr>
        </p:pic>
        <p:sp>
          <p:nvSpPr>
            <p:cNvPr id="41" name="Dikdörtgen 40"/>
            <p:cNvSpPr/>
            <p:nvPr/>
          </p:nvSpPr>
          <p:spPr>
            <a:xfrm>
              <a:off x="924084" y="2346200"/>
              <a:ext cx="38295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2800" b="1" dirty="0"/>
                <a:t>Tütün Ürünleri Nelerdir?</a:t>
              </a:r>
            </a:p>
          </p:txBody>
        </p:sp>
        <p:pic>
          <p:nvPicPr>
            <p:cNvPr id="45" name="Resim 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2834" y="2509532"/>
              <a:ext cx="101250" cy="135000"/>
            </a:xfrm>
            <a:prstGeom prst="rect">
              <a:avLst/>
            </a:prstGeom>
          </p:spPr>
        </p:pic>
        <p:sp>
          <p:nvSpPr>
            <p:cNvPr id="42" name="Dikdörtgen 41"/>
            <p:cNvSpPr/>
            <p:nvPr/>
          </p:nvSpPr>
          <p:spPr>
            <a:xfrm>
              <a:off x="924084" y="3028168"/>
              <a:ext cx="40653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2800" b="1" dirty="0"/>
                <a:t>Sigaranın Arttırdığı Riskler</a:t>
              </a:r>
            </a:p>
          </p:txBody>
        </p:sp>
        <p:pic>
          <p:nvPicPr>
            <p:cNvPr id="46" name="Resim 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2834" y="3188392"/>
              <a:ext cx="101250" cy="135000"/>
            </a:xfrm>
            <a:prstGeom prst="rect">
              <a:avLst/>
            </a:prstGeom>
          </p:spPr>
        </p:pic>
        <p:sp>
          <p:nvSpPr>
            <p:cNvPr id="43" name="Dikdörtgen 42"/>
            <p:cNvSpPr/>
            <p:nvPr/>
          </p:nvSpPr>
          <p:spPr>
            <a:xfrm>
              <a:off x="924084" y="3710136"/>
              <a:ext cx="379039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2800" b="1" dirty="0"/>
                <a:t>Kendimi Nasıl Korurum?</a:t>
              </a:r>
            </a:p>
          </p:txBody>
        </p:sp>
        <p:pic>
          <p:nvPicPr>
            <p:cNvPr id="47" name="Resim 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2834" y="3875023"/>
              <a:ext cx="101250" cy="135000"/>
            </a:xfrm>
            <a:prstGeom prst="rect">
              <a:avLst/>
            </a:prstGeom>
          </p:spPr>
        </p:pic>
        <p:sp>
          <p:nvSpPr>
            <p:cNvPr id="44" name="Dikdörtgen 43"/>
            <p:cNvSpPr/>
            <p:nvPr/>
          </p:nvSpPr>
          <p:spPr>
            <a:xfrm>
              <a:off x="924084" y="4392104"/>
              <a:ext cx="425719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2800" b="1" dirty="0"/>
                <a:t>Sigara İçmemenin Faydaları</a:t>
              </a:r>
            </a:p>
          </p:txBody>
        </p:sp>
        <p:pic>
          <p:nvPicPr>
            <p:cNvPr id="48" name="Resim 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2834" y="4553883"/>
              <a:ext cx="101250" cy="135000"/>
            </a:xfrm>
            <a:prstGeom prst="rect">
              <a:avLst/>
            </a:prstGeom>
          </p:spPr>
        </p:pic>
      </p:grpSp>
      <p:pic>
        <p:nvPicPr>
          <p:cNvPr id="12" name="Resi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6238" y="1331306"/>
            <a:ext cx="3256434" cy="429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1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"/>
                            </p:stCondLst>
                            <p:childTnLst>
                              <p:par>
                                <p:cTn id="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 33"/>
          <p:cNvGrpSpPr/>
          <p:nvPr/>
        </p:nvGrpSpPr>
        <p:grpSpPr>
          <a:xfrm>
            <a:off x="1" y="5641218"/>
            <a:ext cx="12192000" cy="952236"/>
            <a:chOff x="1" y="5641218"/>
            <a:chExt cx="12192000" cy="952236"/>
          </a:xfrm>
        </p:grpSpPr>
        <p:cxnSp>
          <p:nvCxnSpPr>
            <p:cNvPr id="35" name="Düz Bağlayıcı 34"/>
            <p:cNvCxnSpPr/>
            <p:nvPr/>
          </p:nvCxnSpPr>
          <p:spPr>
            <a:xfrm flipH="1">
              <a:off x="2908570" y="6183033"/>
              <a:ext cx="9283431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10570127" y="5955032"/>
              <a:ext cx="462545" cy="4625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DAD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7" name="Oval 36"/>
            <p:cNvSpPr/>
            <p:nvPr/>
          </p:nvSpPr>
          <p:spPr>
            <a:xfrm>
              <a:off x="10628851" y="6013756"/>
              <a:ext cx="352338" cy="352338"/>
            </a:xfrm>
            <a:prstGeom prst="ellipse">
              <a:avLst/>
            </a:prstGeom>
            <a:solidFill>
              <a:srgbClr val="DADAD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38" name="Resim 3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622" y="5641218"/>
              <a:ext cx="1998482" cy="952236"/>
            </a:xfrm>
            <a:prstGeom prst="rect">
              <a:avLst/>
            </a:prstGeom>
          </p:spPr>
        </p:pic>
        <p:cxnSp>
          <p:nvCxnSpPr>
            <p:cNvPr id="39" name="Düz Bağlayıcı 38"/>
            <p:cNvCxnSpPr/>
            <p:nvPr/>
          </p:nvCxnSpPr>
          <p:spPr>
            <a:xfrm flipH="1">
              <a:off x="1" y="6183033"/>
              <a:ext cx="517102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Dikdörtgen 39"/>
            <p:cNvSpPr/>
            <p:nvPr/>
          </p:nvSpPr>
          <p:spPr>
            <a:xfrm>
              <a:off x="10608692" y="6022145"/>
              <a:ext cx="392656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tr-TR" sz="1600" dirty="0">
                  <a:solidFill>
                    <a:schemeClr val="bg1"/>
                  </a:solidFill>
                </a:rPr>
                <a:t>20</a:t>
              </a:r>
            </a:p>
          </p:txBody>
        </p:sp>
      </p:grpSp>
      <p:sp>
        <p:nvSpPr>
          <p:cNvPr id="30" name="Dikdörtgen 29"/>
          <p:cNvSpPr/>
          <p:nvPr/>
        </p:nvSpPr>
        <p:spPr>
          <a:xfrm>
            <a:off x="0" y="1594"/>
            <a:ext cx="6141943" cy="139820"/>
          </a:xfrm>
          <a:prstGeom prst="rect">
            <a:avLst/>
          </a:prstGeom>
          <a:solidFill>
            <a:srgbClr val="11A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Dikdörtgen 30"/>
          <p:cNvSpPr/>
          <p:nvPr/>
        </p:nvSpPr>
        <p:spPr>
          <a:xfrm>
            <a:off x="10175999" y="0"/>
            <a:ext cx="2016000" cy="141414"/>
          </a:xfrm>
          <a:prstGeom prst="rect">
            <a:avLst/>
          </a:pr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Dikdörtgen 31"/>
          <p:cNvSpPr/>
          <p:nvPr/>
        </p:nvSpPr>
        <p:spPr>
          <a:xfrm>
            <a:off x="8157943" y="0"/>
            <a:ext cx="2016000" cy="141414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Dikdörtgen 32"/>
          <p:cNvSpPr/>
          <p:nvPr/>
        </p:nvSpPr>
        <p:spPr>
          <a:xfrm>
            <a:off x="6141943" y="0"/>
            <a:ext cx="2016000" cy="141414"/>
          </a:xfrm>
          <a:prstGeom prst="rect">
            <a:avLst/>
          </a:prstGeom>
          <a:solidFill>
            <a:srgbClr val="FAB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686" y="140413"/>
            <a:ext cx="11920629" cy="549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993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 33"/>
          <p:cNvGrpSpPr/>
          <p:nvPr/>
        </p:nvGrpSpPr>
        <p:grpSpPr>
          <a:xfrm>
            <a:off x="1" y="5641218"/>
            <a:ext cx="12192000" cy="952236"/>
            <a:chOff x="1" y="5641218"/>
            <a:chExt cx="12192000" cy="952236"/>
          </a:xfrm>
        </p:grpSpPr>
        <p:cxnSp>
          <p:nvCxnSpPr>
            <p:cNvPr id="35" name="Düz Bağlayıcı 34"/>
            <p:cNvCxnSpPr/>
            <p:nvPr/>
          </p:nvCxnSpPr>
          <p:spPr>
            <a:xfrm flipH="1">
              <a:off x="2908570" y="6183033"/>
              <a:ext cx="9283431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10570127" y="5955032"/>
              <a:ext cx="462545" cy="4625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DAD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7" name="Oval 36"/>
            <p:cNvSpPr/>
            <p:nvPr/>
          </p:nvSpPr>
          <p:spPr>
            <a:xfrm>
              <a:off x="10628851" y="6013756"/>
              <a:ext cx="352338" cy="352338"/>
            </a:xfrm>
            <a:prstGeom prst="ellipse">
              <a:avLst/>
            </a:prstGeom>
            <a:solidFill>
              <a:srgbClr val="DADAD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38" name="Resim 3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622" y="5641218"/>
              <a:ext cx="1998482" cy="952236"/>
            </a:xfrm>
            <a:prstGeom prst="rect">
              <a:avLst/>
            </a:prstGeom>
          </p:spPr>
        </p:pic>
        <p:cxnSp>
          <p:nvCxnSpPr>
            <p:cNvPr id="39" name="Düz Bağlayıcı 38"/>
            <p:cNvCxnSpPr/>
            <p:nvPr/>
          </p:nvCxnSpPr>
          <p:spPr>
            <a:xfrm flipH="1">
              <a:off x="1" y="6183033"/>
              <a:ext cx="517102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Dikdörtgen 39"/>
            <p:cNvSpPr/>
            <p:nvPr/>
          </p:nvSpPr>
          <p:spPr>
            <a:xfrm>
              <a:off x="10608692" y="6022145"/>
              <a:ext cx="392656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tr-TR" sz="1600" dirty="0">
                  <a:solidFill>
                    <a:schemeClr val="bg1"/>
                  </a:solidFill>
                </a:rPr>
                <a:t>21</a:t>
              </a:r>
            </a:p>
          </p:txBody>
        </p:sp>
      </p:grpSp>
      <p:sp>
        <p:nvSpPr>
          <p:cNvPr id="18" name="Dikdörtgen 17"/>
          <p:cNvSpPr/>
          <p:nvPr/>
        </p:nvSpPr>
        <p:spPr>
          <a:xfrm>
            <a:off x="6052623" y="0"/>
            <a:ext cx="6141943" cy="139820"/>
          </a:xfrm>
          <a:prstGeom prst="rect">
            <a:avLst/>
          </a:prstGeom>
          <a:solidFill>
            <a:srgbClr val="11A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4623" y="0"/>
            <a:ext cx="2016000" cy="141414"/>
          </a:xfrm>
          <a:prstGeom prst="rect">
            <a:avLst/>
          </a:pr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Dikdörtgen 19"/>
          <p:cNvSpPr/>
          <p:nvPr/>
        </p:nvSpPr>
        <p:spPr>
          <a:xfrm>
            <a:off x="2020623" y="0"/>
            <a:ext cx="2016000" cy="141414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Dikdörtgen 20"/>
          <p:cNvSpPr/>
          <p:nvPr/>
        </p:nvSpPr>
        <p:spPr>
          <a:xfrm>
            <a:off x="4036623" y="0"/>
            <a:ext cx="2016000" cy="141414"/>
          </a:xfrm>
          <a:prstGeom prst="rect">
            <a:avLst/>
          </a:prstGeom>
          <a:solidFill>
            <a:srgbClr val="FAB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2" name="Resim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03" y="130195"/>
            <a:ext cx="348750" cy="247500"/>
          </a:xfrm>
          <a:prstGeom prst="rect">
            <a:avLst/>
          </a:prstGeom>
        </p:spPr>
      </p:pic>
      <p:sp>
        <p:nvSpPr>
          <p:cNvPr id="23" name="Metin kutusu 22"/>
          <p:cNvSpPr txBox="1"/>
          <p:nvPr/>
        </p:nvSpPr>
        <p:spPr>
          <a:xfrm>
            <a:off x="417915" y="440572"/>
            <a:ext cx="45143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>
                <a:solidFill>
                  <a:srgbClr val="E61F4F"/>
                </a:solidFill>
              </a:rPr>
              <a:t>Bağımlılık Nedir?</a:t>
            </a:r>
          </a:p>
        </p:txBody>
      </p:sp>
      <p:cxnSp>
        <p:nvCxnSpPr>
          <p:cNvPr id="24" name="Düz Bağlayıcı 23"/>
          <p:cNvCxnSpPr/>
          <p:nvPr/>
        </p:nvCxnSpPr>
        <p:spPr>
          <a:xfrm flipH="1">
            <a:off x="513081" y="1416128"/>
            <a:ext cx="11165838" cy="0"/>
          </a:xfrm>
          <a:prstGeom prst="line">
            <a:avLst/>
          </a:prstGeom>
          <a:ln w="9525">
            <a:solidFill>
              <a:srgbClr val="DAD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ikdörtgen 1"/>
          <p:cNvSpPr/>
          <p:nvPr/>
        </p:nvSpPr>
        <p:spPr>
          <a:xfrm>
            <a:off x="517622" y="1715286"/>
            <a:ext cx="6938694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dirty="0">
                <a:solidFill>
                  <a:srgbClr val="E61F4F"/>
                </a:solidFill>
              </a:rPr>
              <a:t>Bağımlılık </a:t>
            </a:r>
            <a:r>
              <a:rPr lang="tr-TR" sz="3200" dirty="0">
                <a:solidFill>
                  <a:srgbClr val="231F20"/>
                </a:solidFill>
              </a:rPr>
              <a:t>kişinin bir şeye aşırı</a:t>
            </a:r>
          </a:p>
          <a:p>
            <a:r>
              <a:rPr lang="tr-TR" sz="3200" dirty="0">
                <a:solidFill>
                  <a:srgbClr val="231F20"/>
                </a:solidFill>
              </a:rPr>
              <a:t>bağlanmasıdır. </a:t>
            </a:r>
          </a:p>
          <a:p>
            <a:endParaRPr lang="tr-TR" sz="3200" dirty="0">
              <a:solidFill>
                <a:srgbClr val="231F20"/>
              </a:solidFill>
            </a:endParaRPr>
          </a:p>
          <a:p>
            <a:r>
              <a:rPr lang="tr-TR" sz="3200" dirty="0">
                <a:solidFill>
                  <a:srgbClr val="231F20"/>
                </a:solidFill>
              </a:rPr>
              <a:t>O şey olmadan yaşayamayacağını</a:t>
            </a:r>
          </a:p>
          <a:p>
            <a:r>
              <a:rPr lang="tr-TR" sz="3200" dirty="0">
                <a:solidFill>
                  <a:srgbClr val="231F20"/>
                </a:solidFill>
              </a:rPr>
              <a:t>düşünen, o şey olmadığında aşırı mutsuz</a:t>
            </a:r>
          </a:p>
          <a:p>
            <a:r>
              <a:rPr lang="tr-TR" sz="3200" dirty="0">
                <a:solidFill>
                  <a:srgbClr val="231F20"/>
                </a:solidFill>
              </a:rPr>
              <a:t>olan kişi </a:t>
            </a:r>
            <a:r>
              <a:rPr lang="tr-TR" sz="3200" dirty="0">
                <a:solidFill>
                  <a:srgbClr val="E61F4F"/>
                </a:solidFill>
              </a:rPr>
              <a:t>bağımlıdır.</a:t>
            </a:r>
          </a:p>
          <a:p>
            <a:endParaRPr lang="tr-TR" sz="3200" dirty="0">
              <a:solidFill>
                <a:srgbClr val="E61F4F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1825" y="1914024"/>
            <a:ext cx="2218302" cy="377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8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3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 33"/>
          <p:cNvGrpSpPr/>
          <p:nvPr/>
        </p:nvGrpSpPr>
        <p:grpSpPr>
          <a:xfrm>
            <a:off x="1" y="5641218"/>
            <a:ext cx="12192000" cy="952236"/>
            <a:chOff x="1" y="5641218"/>
            <a:chExt cx="12192000" cy="952236"/>
          </a:xfrm>
        </p:grpSpPr>
        <p:cxnSp>
          <p:nvCxnSpPr>
            <p:cNvPr id="35" name="Düz Bağlayıcı 34"/>
            <p:cNvCxnSpPr/>
            <p:nvPr/>
          </p:nvCxnSpPr>
          <p:spPr>
            <a:xfrm flipH="1">
              <a:off x="2908570" y="6183033"/>
              <a:ext cx="9283431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10570127" y="5955032"/>
              <a:ext cx="462545" cy="4625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DAD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7" name="Oval 36"/>
            <p:cNvSpPr/>
            <p:nvPr/>
          </p:nvSpPr>
          <p:spPr>
            <a:xfrm>
              <a:off x="10628851" y="6013756"/>
              <a:ext cx="352338" cy="352338"/>
            </a:xfrm>
            <a:prstGeom prst="ellipse">
              <a:avLst/>
            </a:prstGeom>
            <a:solidFill>
              <a:srgbClr val="DADAD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38" name="Resim 3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622" y="5641218"/>
              <a:ext cx="1998482" cy="952236"/>
            </a:xfrm>
            <a:prstGeom prst="rect">
              <a:avLst/>
            </a:prstGeom>
          </p:spPr>
        </p:pic>
        <p:cxnSp>
          <p:nvCxnSpPr>
            <p:cNvPr id="39" name="Düz Bağlayıcı 38"/>
            <p:cNvCxnSpPr/>
            <p:nvPr/>
          </p:nvCxnSpPr>
          <p:spPr>
            <a:xfrm flipH="1">
              <a:off x="1" y="6183033"/>
              <a:ext cx="517102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Dikdörtgen 39"/>
            <p:cNvSpPr/>
            <p:nvPr/>
          </p:nvSpPr>
          <p:spPr>
            <a:xfrm>
              <a:off x="10608692" y="6022145"/>
              <a:ext cx="392656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tr-TR" sz="1600" dirty="0">
                  <a:solidFill>
                    <a:schemeClr val="bg1"/>
                  </a:solidFill>
                </a:rPr>
                <a:t>22</a:t>
              </a:r>
            </a:p>
          </p:txBody>
        </p:sp>
      </p:grpSp>
      <p:sp>
        <p:nvSpPr>
          <p:cNvPr id="18" name="Dikdörtgen 17"/>
          <p:cNvSpPr/>
          <p:nvPr/>
        </p:nvSpPr>
        <p:spPr>
          <a:xfrm>
            <a:off x="6052623" y="0"/>
            <a:ext cx="6141943" cy="139820"/>
          </a:xfrm>
          <a:prstGeom prst="rect">
            <a:avLst/>
          </a:prstGeom>
          <a:solidFill>
            <a:srgbClr val="11A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4623" y="0"/>
            <a:ext cx="2016000" cy="141414"/>
          </a:xfrm>
          <a:prstGeom prst="rect">
            <a:avLst/>
          </a:pr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Dikdörtgen 19"/>
          <p:cNvSpPr/>
          <p:nvPr/>
        </p:nvSpPr>
        <p:spPr>
          <a:xfrm>
            <a:off x="2020623" y="0"/>
            <a:ext cx="2016000" cy="141414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Dikdörtgen 20"/>
          <p:cNvSpPr/>
          <p:nvPr/>
        </p:nvSpPr>
        <p:spPr>
          <a:xfrm>
            <a:off x="4036623" y="0"/>
            <a:ext cx="2016000" cy="141414"/>
          </a:xfrm>
          <a:prstGeom prst="rect">
            <a:avLst/>
          </a:prstGeom>
          <a:solidFill>
            <a:srgbClr val="FAB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2" name="Resim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03" y="130195"/>
            <a:ext cx="348750" cy="247500"/>
          </a:xfrm>
          <a:prstGeom prst="rect">
            <a:avLst/>
          </a:prstGeom>
        </p:spPr>
      </p:pic>
      <p:sp>
        <p:nvSpPr>
          <p:cNvPr id="23" name="Metin kutusu 22"/>
          <p:cNvSpPr txBox="1"/>
          <p:nvPr/>
        </p:nvSpPr>
        <p:spPr>
          <a:xfrm>
            <a:off x="417915" y="440572"/>
            <a:ext cx="64261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>
                <a:solidFill>
                  <a:srgbClr val="E61F4F"/>
                </a:solidFill>
              </a:rPr>
              <a:t>Tütün Ürünleri Nelerdir?</a:t>
            </a:r>
          </a:p>
        </p:txBody>
      </p:sp>
      <p:cxnSp>
        <p:nvCxnSpPr>
          <p:cNvPr id="24" name="Düz Bağlayıcı 23"/>
          <p:cNvCxnSpPr/>
          <p:nvPr/>
        </p:nvCxnSpPr>
        <p:spPr>
          <a:xfrm flipH="1">
            <a:off x="513081" y="1416128"/>
            <a:ext cx="11165838" cy="0"/>
          </a:xfrm>
          <a:prstGeom prst="line">
            <a:avLst/>
          </a:prstGeom>
          <a:ln w="9525">
            <a:solidFill>
              <a:srgbClr val="DAD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ikdörtgen 1"/>
          <p:cNvSpPr/>
          <p:nvPr/>
        </p:nvSpPr>
        <p:spPr>
          <a:xfrm>
            <a:off x="517622" y="2212780"/>
            <a:ext cx="30321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dirty="0">
                <a:solidFill>
                  <a:srgbClr val="E61F4F"/>
                </a:solidFill>
              </a:rPr>
              <a:t>Tütün</a:t>
            </a:r>
            <a:r>
              <a:rPr lang="tr-TR" sz="3200" dirty="0">
                <a:solidFill>
                  <a:srgbClr val="231F20"/>
                </a:solidFill>
              </a:rPr>
              <a:t> bir bitkidir.</a:t>
            </a:r>
          </a:p>
        </p:txBody>
      </p:sp>
      <p:sp>
        <p:nvSpPr>
          <p:cNvPr id="25" name="Dikdörtgen 24"/>
          <p:cNvSpPr/>
          <p:nvPr/>
        </p:nvSpPr>
        <p:spPr>
          <a:xfrm>
            <a:off x="517622" y="2973602"/>
            <a:ext cx="512146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dirty="0">
                <a:solidFill>
                  <a:srgbClr val="E61F4F"/>
                </a:solidFill>
              </a:rPr>
              <a:t>Sigara, nargile, puro, pipo </a:t>
            </a:r>
            <a:r>
              <a:rPr lang="tr-TR" sz="3200" dirty="0">
                <a:solidFill>
                  <a:srgbClr val="231F20"/>
                </a:solidFill>
              </a:rPr>
              <a:t>gibi</a:t>
            </a:r>
          </a:p>
          <a:p>
            <a:r>
              <a:rPr lang="tr-TR" sz="3200" dirty="0">
                <a:solidFill>
                  <a:srgbClr val="231F20"/>
                </a:solidFill>
              </a:rPr>
              <a:t>ürünler tütünden yapılır ve</a:t>
            </a:r>
          </a:p>
          <a:p>
            <a:r>
              <a:rPr lang="tr-TR" sz="3200" dirty="0">
                <a:solidFill>
                  <a:srgbClr val="231F20"/>
                </a:solidFill>
              </a:rPr>
              <a:t>İçlerinde </a:t>
            </a:r>
            <a:r>
              <a:rPr lang="tr-TR" sz="3200" dirty="0">
                <a:solidFill>
                  <a:srgbClr val="E61F4F"/>
                </a:solidFill>
              </a:rPr>
              <a:t>nikotin</a:t>
            </a:r>
            <a:r>
              <a:rPr lang="tr-TR" sz="3200" dirty="0">
                <a:solidFill>
                  <a:srgbClr val="231F20"/>
                </a:solidFill>
              </a:rPr>
              <a:t> bulunur.</a:t>
            </a:r>
            <a:endParaRPr lang="tr-TR" sz="3200" dirty="0">
              <a:solidFill>
                <a:srgbClr val="E61F4F"/>
              </a:solidFill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7302501" y="2395538"/>
            <a:ext cx="2813050" cy="2813050"/>
          </a:xfrm>
          <a:prstGeom prst="ellipse">
            <a:avLst/>
          </a:prstGeom>
          <a:noFill/>
          <a:ln w="46038" cap="flat">
            <a:solidFill>
              <a:srgbClr val="DADADA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16" name="Grup 15"/>
          <p:cNvGrpSpPr/>
          <p:nvPr/>
        </p:nvGrpSpPr>
        <p:grpSpPr>
          <a:xfrm>
            <a:off x="8107363" y="1925638"/>
            <a:ext cx="1198563" cy="1233488"/>
            <a:chOff x="8107363" y="1925638"/>
            <a:chExt cx="1198563" cy="1233488"/>
          </a:xfrm>
        </p:grpSpPr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8107363" y="1925638"/>
              <a:ext cx="1198563" cy="1233488"/>
            </a:xfrm>
            <a:prstGeom prst="ellipse">
              <a:avLst/>
            </a:prstGeom>
            <a:solidFill>
              <a:srgbClr val="FFFFFF"/>
            </a:solidFill>
            <a:ln w="46038" cap="flat">
              <a:solidFill>
                <a:srgbClr val="DADAD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8445501" y="2120900"/>
              <a:ext cx="522288" cy="642938"/>
            </a:xfrm>
            <a:custGeom>
              <a:avLst/>
              <a:gdLst>
                <a:gd name="T0" fmla="*/ 95 w 139"/>
                <a:gd name="T1" fmla="*/ 74 h 171"/>
                <a:gd name="T2" fmla="*/ 100 w 139"/>
                <a:gd name="T3" fmla="*/ 78 h 171"/>
                <a:gd name="T4" fmla="*/ 101 w 139"/>
                <a:gd name="T5" fmla="*/ 56 h 171"/>
                <a:gd name="T6" fmla="*/ 69 w 139"/>
                <a:gd name="T7" fmla="*/ 25 h 171"/>
                <a:gd name="T8" fmla="*/ 64 w 139"/>
                <a:gd name="T9" fmla="*/ 6 h 171"/>
                <a:gd name="T10" fmla="*/ 60 w 139"/>
                <a:gd name="T11" fmla="*/ 9 h 171"/>
                <a:gd name="T12" fmla="*/ 84 w 139"/>
                <a:gd name="T13" fmla="*/ 48 h 171"/>
                <a:gd name="T14" fmla="*/ 115 w 139"/>
                <a:gd name="T15" fmla="*/ 69 h 171"/>
                <a:gd name="T16" fmla="*/ 92 w 139"/>
                <a:gd name="T17" fmla="*/ 31 h 171"/>
                <a:gd name="T18" fmla="*/ 80 w 139"/>
                <a:gd name="T19" fmla="*/ 5 h 171"/>
                <a:gd name="T20" fmla="*/ 74 w 139"/>
                <a:gd name="T21" fmla="*/ 2 h 171"/>
                <a:gd name="T22" fmla="*/ 90 w 139"/>
                <a:gd name="T23" fmla="*/ 37 h 171"/>
                <a:gd name="T24" fmla="*/ 109 w 139"/>
                <a:gd name="T25" fmla="*/ 69 h 171"/>
                <a:gd name="T26" fmla="*/ 113 w 139"/>
                <a:gd name="T27" fmla="*/ 72 h 171"/>
                <a:gd name="T28" fmla="*/ 125 w 139"/>
                <a:gd name="T29" fmla="*/ 88 h 171"/>
                <a:gd name="T30" fmla="*/ 133 w 139"/>
                <a:gd name="T31" fmla="*/ 114 h 171"/>
                <a:gd name="T32" fmla="*/ 139 w 139"/>
                <a:gd name="T33" fmla="*/ 111 h 171"/>
                <a:gd name="T34" fmla="*/ 125 w 139"/>
                <a:gd name="T35" fmla="*/ 88 h 171"/>
                <a:gd name="T36" fmla="*/ 0 w 139"/>
                <a:gd name="T37" fmla="*/ 144 h 171"/>
                <a:gd name="T38" fmla="*/ 1 w 139"/>
                <a:gd name="T39" fmla="*/ 144 h 171"/>
                <a:gd name="T40" fmla="*/ 1 w 139"/>
                <a:gd name="T41" fmla="*/ 147 h 171"/>
                <a:gd name="T42" fmla="*/ 12 w 139"/>
                <a:gd name="T43" fmla="*/ 170 h 171"/>
                <a:gd name="T44" fmla="*/ 14 w 139"/>
                <a:gd name="T45" fmla="*/ 170 h 171"/>
                <a:gd name="T46" fmla="*/ 118 w 139"/>
                <a:gd name="T47" fmla="*/ 124 h 171"/>
                <a:gd name="T48" fmla="*/ 123 w 139"/>
                <a:gd name="T49" fmla="*/ 118 h 171"/>
                <a:gd name="T50" fmla="*/ 112 w 139"/>
                <a:gd name="T51" fmla="*/ 95 h 171"/>
                <a:gd name="T52" fmla="*/ 115 w 139"/>
                <a:gd name="T53" fmla="*/ 118 h 171"/>
                <a:gd name="T54" fmla="*/ 39 w 139"/>
                <a:gd name="T55" fmla="*/ 134 h 171"/>
                <a:gd name="T56" fmla="*/ 115 w 139"/>
                <a:gd name="T57" fmla="*/ 118 h 171"/>
                <a:gd name="T58" fmla="*/ 115 w 139"/>
                <a:gd name="T59" fmla="*/ 96 h 171"/>
                <a:gd name="T60" fmla="*/ 129 w 139"/>
                <a:gd name="T61" fmla="*/ 119 h 171"/>
                <a:gd name="T62" fmla="*/ 121 w 139"/>
                <a:gd name="T63" fmla="*/ 9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9" h="171">
                  <a:moveTo>
                    <a:pt x="95" y="58"/>
                  </a:moveTo>
                  <a:cubicBezTo>
                    <a:pt x="97" y="63"/>
                    <a:pt x="97" y="69"/>
                    <a:pt x="95" y="74"/>
                  </a:cubicBezTo>
                  <a:cubicBezTo>
                    <a:pt x="95" y="76"/>
                    <a:pt x="96" y="78"/>
                    <a:pt x="97" y="78"/>
                  </a:cubicBezTo>
                  <a:cubicBezTo>
                    <a:pt x="98" y="79"/>
                    <a:pt x="99" y="78"/>
                    <a:pt x="100" y="78"/>
                  </a:cubicBezTo>
                  <a:cubicBezTo>
                    <a:pt x="100" y="78"/>
                    <a:pt x="101" y="77"/>
                    <a:pt x="101" y="76"/>
                  </a:cubicBezTo>
                  <a:cubicBezTo>
                    <a:pt x="104" y="70"/>
                    <a:pt x="104" y="62"/>
                    <a:pt x="101" y="56"/>
                  </a:cubicBezTo>
                  <a:cubicBezTo>
                    <a:pt x="98" y="49"/>
                    <a:pt x="93" y="44"/>
                    <a:pt x="86" y="41"/>
                  </a:cubicBezTo>
                  <a:cubicBezTo>
                    <a:pt x="79" y="38"/>
                    <a:pt x="73" y="33"/>
                    <a:pt x="69" y="25"/>
                  </a:cubicBezTo>
                  <a:cubicBezTo>
                    <a:pt x="67" y="20"/>
                    <a:pt x="66" y="15"/>
                    <a:pt x="67" y="10"/>
                  </a:cubicBezTo>
                  <a:cubicBezTo>
                    <a:pt x="67" y="8"/>
                    <a:pt x="66" y="6"/>
                    <a:pt x="64" y="6"/>
                  </a:cubicBezTo>
                  <a:cubicBezTo>
                    <a:pt x="62" y="6"/>
                    <a:pt x="61" y="7"/>
                    <a:pt x="60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0" y="16"/>
                    <a:pt x="61" y="22"/>
                    <a:pt x="63" y="28"/>
                  </a:cubicBezTo>
                  <a:cubicBezTo>
                    <a:pt x="67" y="37"/>
                    <a:pt x="75" y="44"/>
                    <a:pt x="84" y="48"/>
                  </a:cubicBezTo>
                  <a:cubicBezTo>
                    <a:pt x="89" y="50"/>
                    <a:pt x="93" y="53"/>
                    <a:pt x="95" y="58"/>
                  </a:cubicBezTo>
                  <a:close/>
                  <a:moveTo>
                    <a:pt x="115" y="69"/>
                  </a:moveTo>
                  <a:cubicBezTo>
                    <a:pt x="116" y="63"/>
                    <a:pt x="115" y="56"/>
                    <a:pt x="112" y="51"/>
                  </a:cubicBezTo>
                  <a:cubicBezTo>
                    <a:pt x="108" y="42"/>
                    <a:pt x="101" y="34"/>
                    <a:pt x="92" y="31"/>
                  </a:cubicBezTo>
                  <a:cubicBezTo>
                    <a:pt x="87" y="29"/>
                    <a:pt x="83" y="25"/>
                    <a:pt x="81" y="20"/>
                  </a:cubicBezTo>
                  <a:cubicBezTo>
                    <a:pt x="79" y="15"/>
                    <a:pt x="79" y="10"/>
                    <a:pt x="80" y="5"/>
                  </a:cubicBezTo>
                  <a:cubicBezTo>
                    <a:pt x="81" y="3"/>
                    <a:pt x="80" y="1"/>
                    <a:pt x="78" y="0"/>
                  </a:cubicBezTo>
                  <a:cubicBezTo>
                    <a:pt x="77" y="0"/>
                    <a:pt x="75" y="1"/>
                    <a:pt x="74" y="2"/>
                  </a:cubicBezTo>
                  <a:cubicBezTo>
                    <a:pt x="72" y="9"/>
                    <a:pt x="72" y="16"/>
                    <a:pt x="75" y="23"/>
                  </a:cubicBezTo>
                  <a:cubicBezTo>
                    <a:pt x="78" y="29"/>
                    <a:pt x="83" y="34"/>
                    <a:pt x="90" y="37"/>
                  </a:cubicBezTo>
                  <a:cubicBezTo>
                    <a:pt x="97" y="40"/>
                    <a:pt x="103" y="46"/>
                    <a:pt x="106" y="53"/>
                  </a:cubicBezTo>
                  <a:cubicBezTo>
                    <a:pt x="108" y="58"/>
                    <a:pt x="109" y="63"/>
                    <a:pt x="109" y="69"/>
                  </a:cubicBezTo>
                  <a:cubicBezTo>
                    <a:pt x="109" y="70"/>
                    <a:pt x="110" y="72"/>
                    <a:pt x="112" y="72"/>
                  </a:cubicBezTo>
                  <a:cubicBezTo>
                    <a:pt x="112" y="72"/>
                    <a:pt x="113" y="72"/>
                    <a:pt x="113" y="72"/>
                  </a:cubicBezTo>
                  <a:cubicBezTo>
                    <a:pt x="114" y="72"/>
                    <a:pt x="115" y="71"/>
                    <a:pt x="115" y="69"/>
                  </a:cubicBezTo>
                  <a:close/>
                  <a:moveTo>
                    <a:pt x="125" y="88"/>
                  </a:moveTo>
                  <a:cubicBezTo>
                    <a:pt x="123" y="89"/>
                    <a:pt x="123" y="91"/>
                    <a:pt x="123" y="93"/>
                  </a:cubicBezTo>
                  <a:cubicBezTo>
                    <a:pt x="133" y="114"/>
                    <a:pt x="133" y="114"/>
                    <a:pt x="133" y="114"/>
                  </a:cubicBezTo>
                  <a:cubicBezTo>
                    <a:pt x="133" y="116"/>
                    <a:pt x="135" y="116"/>
                    <a:pt x="137" y="115"/>
                  </a:cubicBezTo>
                  <a:cubicBezTo>
                    <a:pt x="139" y="115"/>
                    <a:pt x="139" y="113"/>
                    <a:pt x="139" y="111"/>
                  </a:cubicBezTo>
                  <a:cubicBezTo>
                    <a:pt x="129" y="90"/>
                    <a:pt x="129" y="90"/>
                    <a:pt x="129" y="90"/>
                  </a:cubicBezTo>
                  <a:cubicBezTo>
                    <a:pt x="129" y="88"/>
                    <a:pt x="127" y="88"/>
                    <a:pt x="125" y="88"/>
                  </a:cubicBezTo>
                  <a:close/>
                  <a:moveTo>
                    <a:pt x="107" y="97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2" y="143"/>
                    <a:pt x="2" y="143"/>
                    <a:pt x="1" y="144"/>
                  </a:cubicBezTo>
                  <a:cubicBezTo>
                    <a:pt x="1" y="144"/>
                    <a:pt x="1" y="144"/>
                    <a:pt x="1" y="144"/>
                  </a:cubicBezTo>
                  <a:cubicBezTo>
                    <a:pt x="1" y="144"/>
                    <a:pt x="1" y="144"/>
                    <a:pt x="1" y="145"/>
                  </a:cubicBezTo>
                  <a:cubicBezTo>
                    <a:pt x="1" y="145"/>
                    <a:pt x="1" y="146"/>
                    <a:pt x="1" y="147"/>
                  </a:cubicBezTo>
                  <a:cubicBezTo>
                    <a:pt x="11" y="168"/>
                    <a:pt x="11" y="168"/>
                    <a:pt x="11" y="168"/>
                  </a:cubicBezTo>
                  <a:cubicBezTo>
                    <a:pt x="11" y="169"/>
                    <a:pt x="11" y="169"/>
                    <a:pt x="12" y="170"/>
                  </a:cubicBezTo>
                  <a:cubicBezTo>
                    <a:pt x="12" y="170"/>
                    <a:pt x="12" y="170"/>
                    <a:pt x="12" y="170"/>
                  </a:cubicBezTo>
                  <a:cubicBezTo>
                    <a:pt x="13" y="170"/>
                    <a:pt x="13" y="170"/>
                    <a:pt x="14" y="170"/>
                  </a:cubicBezTo>
                  <a:cubicBezTo>
                    <a:pt x="14" y="170"/>
                    <a:pt x="15" y="170"/>
                    <a:pt x="12" y="171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2" y="122"/>
                    <a:pt x="122" y="121"/>
                    <a:pt x="123" y="121"/>
                  </a:cubicBezTo>
                  <a:cubicBezTo>
                    <a:pt x="123" y="120"/>
                    <a:pt x="123" y="119"/>
                    <a:pt x="123" y="118"/>
                  </a:cubicBezTo>
                  <a:cubicBezTo>
                    <a:pt x="114" y="97"/>
                    <a:pt x="114" y="97"/>
                    <a:pt x="114" y="97"/>
                  </a:cubicBezTo>
                  <a:cubicBezTo>
                    <a:pt x="113" y="96"/>
                    <a:pt x="112" y="96"/>
                    <a:pt x="112" y="95"/>
                  </a:cubicBezTo>
                  <a:cubicBezTo>
                    <a:pt x="111" y="95"/>
                    <a:pt x="110" y="95"/>
                    <a:pt x="107" y="97"/>
                  </a:cubicBezTo>
                  <a:close/>
                  <a:moveTo>
                    <a:pt x="115" y="118"/>
                  </a:moveTo>
                  <a:cubicBezTo>
                    <a:pt x="46" y="149"/>
                    <a:pt x="46" y="149"/>
                    <a:pt x="46" y="149"/>
                  </a:cubicBezTo>
                  <a:cubicBezTo>
                    <a:pt x="39" y="134"/>
                    <a:pt x="39" y="134"/>
                    <a:pt x="39" y="134"/>
                  </a:cubicBezTo>
                  <a:cubicBezTo>
                    <a:pt x="109" y="103"/>
                    <a:pt x="109" y="103"/>
                    <a:pt x="109" y="103"/>
                  </a:cubicBezTo>
                  <a:cubicBezTo>
                    <a:pt x="115" y="118"/>
                    <a:pt x="115" y="118"/>
                    <a:pt x="115" y="118"/>
                  </a:cubicBezTo>
                  <a:close/>
                  <a:moveTo>
                    <a:pt x="117" y="92"/>
                  </a:moveTo>
                  <a:cubicBezTo>
                    <a:pt x="115" y="93"/>
                    <a:pt x="115" y="95"/>
                    <a:pt x="115" y="96"/>
                  </a:cubicBezTo>
                  <a:cubicBezTo>
                    <a:pt x="125" y="117"/>
                    <a:pt x="125" y="117"/>
                    <a:pt x="125" y="117"/>
                  </a:cubicBezTo>
                  <a:cubicBezTo>
                    <a:pt x="125" y="119"/>
                    <a:pt x="127" y="120"/>
                    <a:pt x="129" y="119"/>
                  </a:cubicBezTo>
                  <a:cubicBezTo>
                    <a:pt x="131" y="118"/>
                    <a:pt x="131" y="116"/>
                    <a:pt x="131" y="115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21" y="92"/>
                    <a:pt x="119" y="91"/>
                    <a:pt x="117" y="92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28" name="Grup 27"/>
          <p:cNvGrpSpPr/>
          <p:nvPr/>
        </p:nvGrpSpPr>
        <p:grpSpPr>
          <a:xfrm>
            <a:off x="8107363" y="4445000"/>
            <a:ext cx="1198563" cy="1233488"/>
            <a:chOff x="8107363" y="4445000"/>
            <a:chExt cx="1198563" cy="1233488"/>
          </a:xfrm>
        </p:grpSpPr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8107363" y="4445000"/>
              <a:ext cx="1198563" cy="1233488"/>
            </a:xfrm>
            <a:prstGeom prst="ellipse">
              <a:avLst/>
            </a:prstGeom>
            <a:solidFill>
              <a:srgbClr val="FFFFFF"/>
            </a:solidFill>
            <a:ln w="46038" cap="flat">
              <a:solidFill>
                <a:srgbClr val="DADAD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8399463" y="4678363"/>
              <a:ext cx="620713" cy="769938"/>
            </a:xfrm>
            <a:custGeom>
              <a:avLst/>
              <a:gdLst>
                <a:gd name="T0" fmla="*/ 134 w 165"/>
                <a:gd name="T1" fmla="*/ 98 h 205"/>
                <a:gd name="T2" fmla="*/ 101 w 165"/>
                <a:gd name="T3" fmla="*/ 122 h 205"/>
                <a:gd name="T4" fmla="*/ 84 w 165"/>
                <a:gd name="T5" fmla="*/ 132 h 205"/>
                <a:gd name="T6" fmla="*/ 84 w 165"/>
                <a:gd name="T7" fmla="*/ 110 h 205"/>
                <a:gd name="T8" fmla="*/ 82 w 165"/>
                <a:gd name="T9" fmla="*/ 102 h 205"/>
                <a:gd name="T10" fmla="*/ 109 w 165"/>
                <a:gd name="T11" fmla="*/ 72 h 205"/>
                <a:gd name="T12" fmla="*/ 107 w 165"/>
                <a:gd name="T13" fmla="*/ 52 h 205"/>
                <a:gd name="T14" fmla="*/ 76 w 165"/>
                <a:gd name="T15" fmla="*/ 41 h 205"/>
                <a:gd name="T16" fmla="*/ 77 w 165"/>
                <a:gd name="T17" fmla="*/ 26 h 205"/>
                <a:gd name="T18" fmla="*/ 102 w 165"/>
                <a:gd name="T19" fmla="*/ 22 h 205"/>
                <a:gd name="T20" fmla="*/ 77 w 165"/>
                <a:gd name="T21" fmla="*/ 19 h 205"/>
                <a:gd name="T22" fmla="*/ 63 w 165"/>
                <a:gd name="T23" fmla="*/ 0 h 205"/>
                <a:gd name="T24" fmla="*/ 43 w 165"/>
                <a:gd name="T25" fmla="*/ 19 h 205"/>
                <a:gd name="T26" fmla="*/ 50 w 165"/>
                <a:gd name="T27" fmla="*/ 26 h 205"/>
                <a:gd name="T28" fmla="*/ 69 w 165"/>
                <a:gd name="T29" fmla="*/ 29 h 205"/>
                <a:gd name="T30" fmla="*/ 64 w 165"/>
                <a:gd name="T31" fmla="*/ 44 h 205"/>
                <a:gd name="T32" fmla="*/ 27 w 165"/>
                <a:gd name="T33" fmla="*/ 113 h 205"/>
                <a:gd name="T34" fmla="*/ 63 w 165"/>
                <a:gd name="T35" fmla="*/ 144 h 205"/>
                <a:gd name="T36" fmla="*/ 50 w 165"/>
                <a:gd name="T37" fmla="*/ 161 h 205"/>
                <a:gd name="T38" fmla="*/ 96 w 165"/>
                <a:gd name="T39" fmla="*/ 166 h 205"/>
                <a:gd name="T40" fmla="*/ 82 w 165"/>
                <a:gd name="T41" fmla="*/ 144 h 205"/>
                <a:gd name="T42" fmla="*/ 104 w 165"/>
                <a:gd name="T43" fmla="*/ 124 h 205"/>
                <a:gd name="T44" fmla="*/ 139 w 165"/>
                <a:gd name="T45" fmla="*/ 103 h 205"/>
                <a:gd name="T46" fmla="*/ 133 w 165"/>
                <a:gd name="T47" fmla="*/ 185 h 205"/>
                <a:gd name="T48" fmla="*/ 60 w 165"/>
                <a:gd name="T49" fmla="*/ 199 h 205"/>
                <a:gd name="T50" fmla="*/ 51 w 165"/>
                <a:gd name="T51" fmla="*/ 196 h 205"/>
                <a:gd name="T52" fmla="*/ 46 w 165"/>
                <a:gd name="T53" fmla="*/ 195 h 205"/>
                <a:gd name="T54" fmla="*/ 39 w 165"/>
                <a:gd name="T55" fmla="*/ 195 h 205"/>
                <a:gd name="T56" fmla="*/ 0 w 165"/>
                <a:gd name="T57" fmla="*/ 192 h 205"/>
                <a:gd name="T58" fmla="*/ 39 w 165"/>
                <a:gd name="T59" fmla="*/ 201 h 205"/>
                <a:gd name="T60" fmla="*/ 45 w 165"/>
                <a:gd name="T61" fmla="*/ 202 h 205"/>
                <a:gd name="T62" fmla="*/ 50 w 165"/>
                <a:gd name="T63" fmla="*/ 203 h 205"/>
                <a:gd name="T64" fmla="*/ 59 w 165"/>
                <a:gd name="T65" fmla="*/ 203 h 205"/>
                <a:gd name="T66" fmla="*/ 106 w 165"/>
                <a:gd name="T67" fmla="*/ 201 h 205"/>
                <a:gd name="T68" fmla="*/ 82 w 165"/>
                <a:gd name="T69" fmla="*/ 46 h 205"/>
                <a:gd name="T70" fmla="*/ 103 w 165"/>
                <a:gd name="T71" fmla="*/ 57 h 205"/>
                <a:gd name="T72" fmla="*/ 103 w 165"/>
                <a:gd name="T73" fmla="*/ 57 h 205"/>
                <a:gd name="T74" fmla="*/ 98 w 165"/>
                <a:gd name="T75" fmla="*/ 79 h 205"/>
                <a:gd name="T76" fmla="*/ 80 w 165"/>
                <a:gd name="T77" fmla="*/ 95 h 205"/>
                <a:gd name="T78" fmla="*/ 76 w 165"/>
                <a:gd name="T79" fmla="*/ 79 h 205"/>
                <a:gd name="T80" fmla="*/ 77 w 165"/>
                <a:gd name="T81" fmla="*/ 46 h 205"/>
                <a:gd name="T82" fmla="*/ 34 w 165"/>
                <a:gd name="T83" fmla="*/ 120 h 205"/>
                <a:gd name="T84" fmla="*/ 31 w 165"/>
                <a:gd name="T85" fmla="*/ 112 h 205"/>
                <a:gd name="T86" fmla="*/ 51 w 165"/>
                <a:gd name="T87" fmla="*/ 56 h 205"/>
                <a:gd name="T88" fmla="*/ 68 w 165"/>
                <a:gd name="T89" fmla="*/ 48 h 205"/>
                <a:gd name="T90" fmla="*/ 69 w 165"/>
                <a:gd name="T91" fmla="*/ 79 h 205"/>
                <a:gd name="T92" fmla="*/ 63 w 165"/>
                <a:gd name="T93" fmla="*/ 103 h 205"/>
                <a:gd name="T94" fmla="*/ 64 w 165"/>
                <a:gd name="T95" fmla="*/ 112 h 205"/>
                <a:gd name="T96" fmla="*/ 63 w 165"/>
                <a:gd name="T97" fmla="*/ 133 h 205"/>
                <a:gd name="T98" fmla="*/ 35 w 165"/>
                <a:gd name="T99" fmla="*/ 12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5" h="205">
                  <a:moveTo>
                    <a:pt x="157" y="115"/>
                  </a:moveTo>
                  <a:cubicBezTo>
                    <a:pt x="155" y="112"/>
                    <a:pt x="153" y="108"/>
                    <a:pt x="150" y="106"/>
                  </a:cubicBezTo>
                  <a:cubicBezTo>
                    <a:pt x="147" y="103"/>
                    <a:pt x="144" y="101"/>
                    <a:pt x="140" y="99"/>
                  </a:cubicBezTo>
                  <a:cubicBezTo>
                    <a:pt x="138" y="99"/>
                    <a:pt x="136" y="98"/>
                    <a:pt x="134" y="98"/>
                  </a:cubicBezTo>
                  <a:cubicBezTo>
                    <a:pt x="132" y="98"/>
                    <a:pt x="129" y="98"/>
                    <a:pt x="128" y="99"/>
                  </a:cubicBezTo>
                  <a:cubicBezTo>
                    <a:pt x="124" y="99"/>
                    <a:pt x="120" y="101"/>
                    <a:pt x="116" y="103"/>
                  </a:cubicBezTo>
                  <a:cubicBezTo>
                    <a:pt x="113" y="106"/>
                    <a:pt x="110" y="109"/>
                    <a:pt x="108" y="112"/>
                  </a:cubicBezTo>
                  <a:cubicBezTo>
                    <a:pt x="105" y="115"/>
                    <a:pt x="103" y="119"/>
                    <a:pt x="101" y="122"/>
                  </a:cubicBezTo>
                  <a:cubicBezTo>
                    <a:pt x="99" y="125"/>
                    <a:pt x="97" y="128"/>
                    <a:pt x="94" y="131"/>
                  </a:cubicBezTo>
                  <a:cubicBezTo>
                    <a:pt x="92" y="133"/>
                    <a:pt x="89" y="135"/>
                    <a:pt x="85" y="137"/>
                  </a:cubicBezTo>
                  <a:cubicBezTo>
                    <a:pt x="85" y="135"/>
                    <a:pt x="83" y="135"/>
                    <a:pt x="82" y="135"/>
                  </a:cubicBezTo>
                  <a:cubicBezTo>
                    <a:pt x="84" y="134"/>
                    <a:pt x="84" y="133"/>
                    <a:pt x="84" y="132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84" y="129"/>
                    <a:pt x="84" y="128"/>
                    <a:pt x="82" y="128"/>
                  </a:cubicBezTo>
                  <a:cubicBezTo>
                    <a:pt x="82" y="112"/>
                    <a:pt x="82" y="112"/>
                    <a:pt x="82" y="112"/>
                  </a:cubicBezTo>
                  <a:cubicBezTo>
                    <a:pt x="84" y="112"/>
                    <a:pt x="84" y="111"/>
                    <a:pt x="84" y="110"/>
                  </a:cubicBezTo>
                  <a:cubicBezTo>
                    <a:pt x="84" y="108"/>
                    <a:pt x="84" y="108"/>
                    <a:pt x="84" y="108"/>
                  </a:cubicBezTo>
                  <a:cubicBezTo>
                    <a:pt x="84" y="107"/>
                    <a:pt x="83" y="106"/>
                    <a:pt x="82" y="106"/>
                  </a:cubicBezTo>
                  <a:cubicBezTo>
                    <a:pt x="82" y="105"/>
                    <a:pt x="83" y="104"/>
                    <a:pt x="83" y="103"/>
                  </a:cubicBezTo>
                  <a:cubicBezTo>
                    <a:pt x="83" y="103"/>
                    <a:pt x="83" y="102"/>
                    <a:pt x="82" y="102"/>
                  </a:cubicBezTo>
                  <a:cubicBezTo>
                    <a:pt x="91" y="94"/>
                    <a:pt x="91" y="94"/>
                    <a:pt x="91" y="94"/>
                  </a:cubicBezTo>
                  <a:cubicBezTo>
                    <a:pt x="91" y="94"/>
                    <a:pt x="91" y="94"/>
                    <a:pt x="91" y="94"/>
                  </a:cubicBezTo>
                  <a:cubicBezTo>
                    <a:pt x="94" y="92"/>
                    <a:pt x="98" y="88"/>
                    <a:pt x="102" y="82"/>
                  </a:cubicBezTo>
                  <a:cubicBezTo>
                    <a:pt x="105" y="80"/>
                    <a:pt x="107" y="76"/>
                    <a:pt x="109" y="72"/>
                  </a:cubicBezTo>
                  <a:cubicBezTo>
                    <a:pt x="110" y="68"/>
                    <a:pt x="111" y="63"/>
                    <a:pt x="110" y="58"/>
                  </a:cubicBezTo>
                  <a:cubicBezTo>
                    <a:pt x="110" y="57"/>
                    <a:pt x="109" y="56"/>
                    <a:pt x="109" y="56"/>
                  </a:cubicBezTo>
                  <a:cubicBezTo>
                    <a:pt x="109" y="55"/>
                    <a:pt x="109" y="54"/>
                    <a:pt x="108" y="54"/>
                  </a:cubicBezTo>
                  <a:cubicBezTo>
                    <a:pt x="108" y="53"/>
                    <a:pt x="108" y="53"/>
                    <a:pt x="107" y="52"/>
                  </a:cubicBezTo>
                  <a:cubicBezTo>
                    <a:pt x="107" y="52"/>
                    <a:pt x="106" y="51"/>
                    <a:pt x="106" y="50"/>
                  </a:cubicBezTo>
                  <a:cubicBezTo>
                    <a:pt x="104" y="48"/>
                    <a:pt x="102" y="46"/>
                    <a:pt x="100" y="45"/>
                  </a:cubicBezTo>
                  <a:cubicBezTo>
                    <a:pt x="95" y="42"/>
                    <a:pt x="89" y="41"/>
                    <a:pt x="82" y="41"/>
                  </a:cubicBezTo>
                  <a:cubicBezTo>
                    <a:pt x="80" y="41"/>
                    <a:pt x="78" y="41"/>
                    <a:pt x="76" y="41"/>
                  </a:cubicBezTo>
                  <a:cubicBezTo>
                    <a:pt x="76" y="41"/>
                    <a:pt x="76" y="41"/>
                    <a:pt x="76" y="40"/>
                  </a:cubicBezTo>
                  <a:cubicBezTo>
                    <a:pt x="76" y="38"/>
                    <a:pt x="76" y="38"/>
                    <a:pt x="76" y="37"/>
                  </a:cubicBezTo>
                  <a:cubicBezTo>
                    <a:pt x="76" y="33"/>
                    <a:pt x="76" y="31"/>
                    <a:pt x="76" y="29"/>
                  </a:cubicBezTo>
                  <a:cubicBezTo>
                    <a:pt x="77" y="27"/>
                    <a:pt x="77" y="26"/>
                    <a:pt x="77" y="26"/>
                  </a:cubicBezTo>
                  <a:cubicBezTo>
                    <a:pt x="94" y="26"/>
                    <a:pt x="94" y="26"/>
                    <a:pt x="94" y="26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9" y="25"/>
                    <a:pt x="101" y="24"/>
                    <a:pt x="102" y="22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2" y="19"/>
                    <a:pt x="102" y="19"/>
                    <a:pt x="102" y="19"/>
                  </a:cubicBezTo>
                  <a:cubicBezTo>
                    <a:pt x="102" y="19"/>
                    <a:pt x="102" y="19"/>
                    <a:pt x="102" y="19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9" y="13"/>
                    <a:pt x="84" y="10"/>
                    <a:pt x="84" y="3"/>
                  </a:cubicBezTo>
                  <a:cubicBezTo>
                    <a:pt x="84" y="1"/>
                    <a:pt x="83" y="0"/>
                    <a:pt x="82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2" y="0"/>
                    <a:pt x="62" y="1"/>
                    <a:pt x="62" y="3"/>
                  </a:cubicBezTo>
                  <a:cubicBezTo>
                    <a:pt x="62" y="9"/>
                    <a:pt x="64" y="13"/>
                    <a:pt x="69" y="14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4" y="24"/>
                    <a:pt x="47" y="25"/>
                    <a:pt x="50" y="26"/>
                  </a:cubicBezTo>
                  <a:cubicBezTo>
                    <a:pt x="50" y="26"/>
                    <a:pt x="51" y="26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8" y="26"/>
                    <a:pt x="69" y="27"/>
                    <a:pt x="69" y="29"/>
                  </a:cubicBezTo>
                  <a:cubicBezTo>
                    <a:pt x="69" y="31"/>
                    <a:pt x="69" y="33"/>
                    <a:pt x="69" y="37"/>
                  </a:cubicBezTo>
                  <a:cubicBezTo>
                    <a:pt x="69" y="38"/>
                    <a:pt x="69" y="38"/>
                    <a:pt x="69" y="40"/>
                  </a:cubicBezTo>
                  <a:cubicBezTo>
                    <a:pt x="69" y="41"/>
                    <a:pt x="69" y="42"/>
                    <a:pt x="69" y="43"/>
                  </a:cubicBezTo>
                  <a:cubicBezTo>
                    <a:pt x="67" y="43"/>
                    <a:pt x="66" y="43"/>
                    <a:pt x="64" y="44"/>
                  </a:cubicBezTo>
                  <a:cubicBezTo>
                    <a:pt x="58" y="46"/>
                    <a:pt x="52" y="49"/>
                    <a:pt x="46" y="54"/>
                  </a:cubicBezTo>
                  <a:cubicBezTo>
                    <a:pt x="41" y="58"/>
                    <a:pt x="36" y="63"/>
                    <a:pt x="32" y="70"/>
                  </a:cubicBezTo>
                  <a:cubicBezTo>
                    <a:pt x="28" y="76"/>
                    <a:pt x="26" y="83"/>
                    <a:pt x="25" y="91"/>
                  </a:cubicBezTo>
                  <a:cubicBezTo>
                    <a:pt x="24" y="98"/>
                    <a:pt x="25" y="106"/>
                    <a:pt x="27" y="113"/>
                  </a:cubicBezTo>
                  <a:cubicBezTo>
                    <a:pt x="28" y="117"/>
                    <a:pt x="30" y="121"/>
                    <a:pt x="32" y="124"/>
                  </a:cubicBezTo>
                  <a:cubicBezTo>
                    <a:pt x="34" y="128"/>
                    <a:pt x="37" y="131"/>
                    <a:pt x="40" y="133"/>
                  </a:cubicBezTo>
                  <a:cubicBezTo>
                    <a:pt x="46" y="138"/>
                    <a:pt x="53" y="140"/>
                    <a:pt x="60" y="141"/>
                  </a:cubicBezTo>
                  <a:cubicBezTo>
                    <a:pt x="61" y="143"/>
                    <a:pt x="62" y="144"/>
                    <a:pt x="63" y="144"/>
                  </a:cubicBezTo>
                  <a:cubicBezTo>
                    <a:pt x="61" y="144"/>
                    <a:pt x="61" y="144"/>
                    <a:pt x="61" y="144"/>
                  </a:cubicBezTo>
                  <a:cubicBezTo>
                    <a:pt x="59" y="144"/>
                    <a:pt x="58" y="145"/>
                    <a:pt x="58" y="147"/>
                  </a:cubicBezTo>
                  <a:cubicBezTo>
                    <a:pt x="58" y="148"/>
                    <a:pt x="58" y="148"/>
                    <a:pt x="59" y="149"/>
                  </a:cubicBezTo>
                  <a:cubicBezTo>
                    <a:pt x="55" y="152"/>
                    <a:pt x="52" y="156"/>
                    <a:pt x="50" y="161"/>
                  </a:cubicBezTo>
                  <a:cubicBezTo>
                    <a:pt x="49" y="163"/>
                    <a:pt x="49" y="166"/>
                    <a:pt x="49" y="168"/>
                  </a:cubicBezTo>
                  <a:cubicBezTo>
                    <a:pt x="49" y="180"/>
                    <a:pt x="57" y="187"/>
                    <a:pt x="73" y="187"/>
                  </a:cubicBezTo>
                  <a:cubicBezTo>
                    <a:pt x="88" y="187"/>
                    <a:pt x="96" y="181"/>
                    <a:pt x="96" y="168"/>
                  </a:cubicBezTo>
                  <a:cubicBezTo>
                    <a:pt x="96" y="167"/>
                    <a:pt x="96" y="167"/>
                    <a:pt x="96" y="166"/>
                  </a:cubicBezTo>
                  <a:cubicBezTo>
                    <a:pt x="96" y="159"/>
                    <a:pt x="92" y="153"/>
                    <a:pt x="86" y="149"/>
                  </a:cubicBezTo>
                  <a:cubicBezTo>
                    <a:pt x="87" y="149"/>
                    <a:pt x="87" y="148"/>
                    <a:pt x="87" y="147"/>
                  </a:cubicBezTo>
                  <a:cubicBezTo>
                    <a:pt x="87" y="145"/>
                    <a:pt x="86" y="144"/>
                    <a:pt x="84" y="144"/>
                  </a:cubicBezTo>
                  <a:cubicBezTo>
                    <a:pt x="82" y="144"/>
                    <a:pt x="82" y="144"/>
                    <a:pt x="82" y="144"/>
                  </a:cubicBezTo>
                  <a:cubicBezTo>
                    <a:pt x="84" y="144"/>
                    <a:pt x="85" y="142"/>
                    <a:pt x="86" y="140"/>
                  </a:cubicBezTo>
                  <a:cubicBezTo>
                    <a:pt x="86" y="140"/>
                    <a:pt x="86" y="140"/>
                    <a:pt x="86" y="140"/>
                  </a:cubicBezTo>
                  <a:cubicBezTo>
                    <a:pt x="90" y="139"/>
                    <a:pt x="94" y="137"/>
                    <a:pt x="97" y="134"/>
                  </a:cubicBezTo>
                  <a:cubicBezTo>
                    <a:pt x="100" y="131"/>
                    <a:pt x="102" y="127"/>
                    <a:pt x="104" y="124"/>
                  </a:cubicBezTo>
                  <a:cubicBezTo>
                    <a:pt x="109" y="118"/>
                    <a:pt x="113" y="111"/>
                    <a:pt x="118" y="106"/>
                  </a:cubicBezTo>
                  <a:cubicBezTo>
                    <a:pt x="121" y="104"/>
                    <a:pt x="125" y="103"/>
                    <a:pt x="128" y="102"/>
                  </a:cubicBezTo>
                  <a:cubicBezTo>
                    <a:pt x="130" y="102"/>
                    <a:pt x="132" y="102"/>
                    <a:pt x="134" y="102"/>
                  </a:cubicBezTo>
                  <a:cubicBezTo>
                    <a:pt x="135" y="102"/>
                    <a:pt x="137" y="103"/>
                    <a:pt x="139" y="103"/>
                  </a:cubicBezTo>
                  <a:cubicBezTo>
                    <a:pt x="145" y="105"/>
                    <a:pt x="151" y="111"/>
                    <a:pt x="154" y="117"/>
                  </a:cubicBezTo>
                  <a:cubicBezTo>
                    <a:pt x="157" y="123"/>
                    <a:pt x="159" y="130"/>
                    <a:pt x="159" y="137"/>
                  </a:cubicBezTo>
                  <a:cubicBezTo>
                    <a:pt x="159" y="144"/>
                    <a:pt x="158" y="151"/>
                    <a:pt x="156" y="157"/>
                  </a:cubicBezTo>
                  <a:cubicBezTo>
                    <a:pt x="151" y="169"/>
                    <a:pt x="142" y="179"/>
                    <a:pt x="133" y="185"/>
                  </a:cubicBezTo>
                  <a:cubicBezTo>
                    <a:pt x="124" y="192"/>
                    <a:pt x="114" y="195"/>
                    <a:pt x="105" y="197"/>
                  </a:cubicBezTo>
                  <a:cubicBezTo>
                    <a:pt x="95" y="199"/>
                    <a:pt x="87" y="200"/>
                    <a:pt x="81" y="200"/>
                  </a:cubicBezTo>
                  <a:cubicBezTo>
                    <a:pt x="74" y="200"/>
                    <a:pt x="68" y="200"/>
                    <a:pt x="65" y="199"/>
                  </a:cubicBezTo>
                  <a:cubicBezTo>
                    <a:pt x="62" y="199"/>
                    <a:pt x="61" y="199"/>
                    <a:pt x="60" y="199"/>
                  </a:cubicBezTo>
                  <a:cubicBezTo>
                    <a:pt x="59" y="198"/>
                    <a:pt x="58" y="197"/>
                    <a:pt x="57" y="197"/>
                  </a:cubicBezTo>
                  <a:cubicBezTo>
                    <a:pt x="55" y="196"/>
                    <a:pt x="55" y="196"/>
                    <a:pt x="55" y="196"/>
                  </a:cubicBezTo>
                  <a:cubicBezTo>
                    <a:pt x="54" y="197"/>
                    <a:pt x="53" y="197"/>
                    <a:pt x="52" y="197"/>
                  </a:cubicBezTo>
                  <a:cubicBezTo>
                    <a:pt x="52" y="197"/>
                    <a:pt x="51" y="196"/>
                    <a:pt x="51" y="196"/>
                  </a:cubicBezTo>
                  <a:cubicBezTo>
                    <a:pt x="50" y="196"/>
                    <a:pt x="50" y="196"/>
                    <a:pt x="50" y="196"/>
                  </a:cubicBezTo>
                  <a:cubicBezTo>
                    <a:pt x="50" y="196"/>
                    <a:pt x="49" y="196"/>
                    <a:pt x="48" y="196"/>
                  </a:cubicBezTo>
                  <a:cubicBezTo>
                    <a:pt x="47" y="196"/>
                    <a:pt x="47" y="196"/>
                    <a:pt x="46" y="195"/>
                  </a:cubicBezTo>
                  <a:cubicBezTo>
                    <a:pt x="46" y="195"/>
                    <a:pt x="46" y="195"/>
                    <a:pt x="46" y="195"/>
                  </a:cubicBezTo>
                  <a:cubicBezTo>
                    <a:pt x="45" y="195"/>
                    <a:pt x="44" y="196"/>
                    <a:pt x="44" y="195"/>
                  </a:cubicBezTo>
                  <a:cubicBezTo>
                    <a:pt x="43" y="195"/>
                    <a:pt x="42" y="195"/>
                    <a:pt x="42" y="195"/>
                  </a:cubicBezTo>
                  <a:cubicBezTo>
                    <a:pt x="41" y="195"/>
                    <a:pt x="41" y="195"/>
                    <a:pt x="41" y="195"/>
                  </a:cubicBezTo>
                  <a:cubicBezTo>
                    <a:pt x="41" y="195"/>
                    <a:pt x="40" y="195"/>
                    <a:pt x="39" y="195"/>
                  </a:cubicBezTo>
                  <a:cubicBezTo>
                    <a:pt x="39" y="195"/>
                    <a:pt x="38" y="194"/>
                    <a:pt x="38" y="194"/>
                  </a:cubicBezTo>
                  <a:cubicBezTo>
                    <a:pt x="9" y="190"/>
                    <a:pt x="9" y="190"/>
                    <a:pt x="9" y="190"/>
                  </a:cubicBezTo>
                  <a:cubicBezTo>
                    <a:pt x="7" y="190"/>
                    <a:pt x="2" y="190"/>
                    <a:pt x="0" y="191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1" y="195"/>
                    <a:pt x="6" y="196"/>
                    <a:pt x="8" y="196"/>
                  </a:cubicBezTo>
                  <a:cubicBezTo>
                    <a:pt x="37" y="201"/>
                    <a:pt x="37" y="201"/>
                    <a:pt x="37" y="201"/>
                  </a:cubicBezTo>
                  <a:cubicBezTo>
                    <a:pt x="37" y="201"/>
                    <a:pt x="38" y="200"/>
                    <a:pt x="39" y="201"/>
                  </a:cubicBezTo>
                  <a:cubicBezTo>
                    <a:pt x="39" y="201"/>
                    <a:pt x="40" y="201"/>
                    <a:pt x="40" y="201"/>
                  </a:cubicBezTo>
                  <a:cubicBezTo>
                    <a:pt x="41" y="201"/>
                    <a:pt x="41" y="201"/>
                    <a:pt x="41" y="201"/>
                  </a:cubicBezTo>
                  <a:cubicBezTo>
                    <a:pt x="42" y="201"/>
                    <a:pt x="42" y="201"/>
                    <a:pt x="43" y="201"/>
                  </a:cubicBezTo>
                  <a:cubicBezTo>
                    <a:pt x="44" y="201"/>
                    <a:pt x="44" y="202"/>
                    <a:pt x="45" y="202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46" y="202"/>
                    <a:pt x="47" y="202"/>
                    <a:pt x="47" y="202"/>
                  </a:cubicBezTo>
                  <a:cubicBezTo>
                    <a:pt x="48" y="202"/>
                    <a:pt x="49" y="202"/>
                    <a:pt x="49" y="203"/>
                  </a:cubicBezTo>
                  <a:cubicBezTo>
                    <a:pt x="50" y="203"/>
                    <a:pt x="50" y="203"/>
                    <a:pt x="50" y="203"/>
                  </a:cubicBezTo>
                  <a:cubicBezTo>
                    <a:pt x="50" y="202"/>
                    <a:pt x="51" y="202"/>
                    <a:pt x="52" y="202"/>
                  </a:cubicBezTo>
                  <a:cubicBezTo>
                    <a:pt x="52" y="203"/>
                    <a:pt x="53" y="203"/>
                    <a:pt x="54" y="203"/>
                  </a:cubicBezTo>
                  <a:cubicBezTo>
                    <a:pt x="56" y="204"/>
                    <a:pt x="56" y="204"/>
                    <a:pt x="56" y="204"/>
                  </a:cubicBezTo>
                  <a:cubicBezTo>
                    <a:pt x="57" y="204"/>
                    <a:pt x="58" y="204"/>
                    <a:pt x="59" y="203"/>
                  </a:cubicBezTo>
                  <a:cubicBezTo>
                    <a:pt x="59" y="203"/>
                    <a:pt x="59" y="203"/>
                    <a:pt x="59" y="203"/>
                  </a:cubicBezTo>
                  <a:cubicBezTo>
                    <a:pt x="59" y="203"/>
                    <a:pt x="61" y="203"/>
                    <a:pt x="64" y="204"/>
                  </a:cubicBezTo>
                  <a:cubicBezTo>
                    <a:pt x="68" y="204"/>
                    <a:pt x="74" y="205"/>
                    <a:pt x="81" y="204"/>
                  </a:cubicBezTo>
                  <a:cubicBezTo>
                    <a:pt x="88" y="204"/>
                    <a:pt x="96" y="204"/>
                    <a:pt x="106" y="201"/>
                  </a:cubicBezTo>
                  <a:cubicBezTo>
                    <a:pt x="115" y="199"/>
                    <a:pt x="125" y="195"/>
                    <a:pt x="135" y="188"/>
                  </a:cubicBezTo>
                  <a:cubicBezTo>
                    <a:pt x="145" y="181"/>
                    <a:pt x="154" y="171"/>
                    <a:pt x="159" y="158"/>
                  </a:cubicBezTo>
                  <a:cubicBezTo>
                    <a:pt x="165" y="145"/>
                    <a:pt x="164" y="129"/>
                    <a:pt x="157" y="115"/>
                  </a:cubicBezTo>
                  <a:close/>
                  <a:moveTo>
                    <a:pt x="82" y="46"/>
                  </a:moveTo>
                  <a:cubicBezTo>
                    <a:pt x="88" y="46"/>
                    <a:pt x="93" y="47"/>
                    <a:pt x="97" y="50"/>
                  </a:cubicBezTo>
                  <a:cubicBezTo>
                    <a:pt x="99" y="51"/>
                    <a:pt x="100" y="52"/>
                    <a:pt x="102" y="54"/>
                  </a:cubicBezTo>
                  <a:cubicBezTo>
                    <a:pt x="102" y="54"/>
                    <a:pt x="102" y="55"/>
                    <a:pt x="102" y="55"/>
                  </a:cubicBezTo>
                  <a:cubicBezTo>
                    <a:pt x="103" y="56"/>
                    <a:pt x="103" y="56"/>
                    <a:pt x="103" y="57"/>
                  </a:cubicBezTo>
                  <a:cubicBezTo>
                    <a:pt x="103" y="57"/>
                    <a:pt x="103" y="57"/>
                    <a:pt x="103" y="57"/>
                  </a:cubicBezTo>
                  <a:cubicBezTo>
                    <a:pt x="103" y="57"/>
                    <a:pt x="103" y="57"/>
                    <a:pt x="103" y="57"/>
                  </a:cubicBezTo>
                  <a:cubicBezTo>
                    <a:pt x="103" y="57"/>
                    <a:pt x="103" y="57"/>
                    <a:pt x="103" y="57"/>
                  </a:cubicBezTo>
                  <a:cubicBezTo>
                    <a:pt x="103" y="57"/>
                    <a:pt x="103" y="57"/>
                    <a:pt x="103" y="57"/>
                  </a:cubicBezTo>
                  <a:cubicBezTo>
                    <a:pt x="104" y="58"/>
                    <a:pt x="104" y="58"/>
                    <a:pt x="104" y="58"/>
                  </a:cubicBezTo>
                  <a:cubicBezTo>
                    <a:pt x="104" y="58"/>
                    <a:pt x="104" y="59"/>
                    <a:pt x="104" y="59"/>
                  </a:cubicBezTo>
                  <a:cubicBezTo>
                    <a:pt x="105" y="63"/>
                    <a:pt x="104" y="67"/>
                    <a:pt x="103" y="70"/>
                  </a:cubicBezTo>
                  <a:cubicBezTo>
                    <a:pt x="102" y="73"/>
                    <a:pt x="100" y="76"/>
                    <a:pt x="98" y="79"/>
                  </a:cubicBezTo>
                  <a:cubicBezTo>
                    <a:pt x="94" y="84"/>
                    <a:pt x="90" y="87"/>
                    <a:pt x="87" y="89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0" y="95"/>
                    <a:pt x="80" y="95"/>
                    <a:pt x="80" y="95"/>
                  </a:cubicBezTo>
                  <a:cubicBezTo>
                    <a:pt x="79" y="95"/>
                    <a:pt x="79" y="94"/>
                    <a:pt x="78" y="94"/>
                  </a:cubicBezTo>
                  <a:cubicBezTo>
                    <a:pt x="78" y="93"/>
                    <a:pt x="78" y="92"/>
                    <a:pt x="77" y="91"/>
                  </a:cubicBezTo>
                  <a:cubicBezTo>
                    <a:pt x="77" y="89"/>
                    <a:pt x="77" y="88"/>
                    <a:pt x="77" y="86"/>
                  </a:cubicBezTo>
                  <a:cubicBezTo>
                    <a:pt x="76" y="84"/>
                    <a:pt x="76" y="81"/>
                    <a:pt x="76" y="79"/>
                  </a:cubicBezTo>
                  <a:cubicBezTo>
                    <a:pt x="76" y="77"/>
                    <a:pt x="76" y="75"/>
                    <a:pt x="77" y="73"/>
                  </a:cubicBezTo>
                  <a:cubicBezTo>
                    <a:pt x="77" y="71"/>
                    <a:pt x="77" y="67"/>
                    <a:pt x="78" y="64"/>
                  </a:cubicBezTo>
                  <a:cubicBezTo>
                    <a:pt x="78" y="62"/>
                    <a:pt x="78" y="60"/>
                    <a:pt x="78" y="58"/>
                  </a:cubicBezTo>
                  <a:cubicBezTo>
                    <a:pt x="78" y="53"/>
                    <a:pt x="77" y="50"/>
                    <a:pt x="77" y="46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9" y="46"/>
                    <a:pt x="81" y="46"/>
                    <a:pt x="82" y="46"/>
                  </a:cubicBezTo>
                  <a:close/>
                  <a:moveTo>
                    <a:pt x="35" y="122"/>
                  </a:moveTo>
                  <a:cubicBezTo>
                    <a:pt x="35" y="121"/>
                    <a:pt x="34" y="121"/>
                    <a:pt x="34" y="120"/>
                  </a:cubicBezTo>
                  <a:cubicBezTo>
                    <a:pt x="33" y="119"/>
                    <a:pt x="33" y="118"/>
                    <a:pt x="33" y="117"/>
                  </a:cubicBezTo>
                  <a:cubicBezTo>
                    <a:pt x="32" y="116"/>
                    <a:pt x="32" y="116"/>
                    <a:pt x="32" y="116"/>
                  </a:cubicBezTo>
                  <a:cubicBezTo>
                    <a:pt x="32" y="115"/>
                    <a:pt x="32" y="115"/>
                    <a:pt x="32" y="115"/>
                  </a:cubicBezTo>
                  <a:cubicBezTo>
                    <a:pt x="31" y="114"/>
                    <a:pt x="31" y="113"/>
                    <a:pt x="31" y="112"/>
                  </a:cubicBezTo>
                  <a:cubicBezTo>
                    <a:pt x="29" y="105"/>
                    <a:pt x="28" y="98"/>
                    <a:pt x="29" y="91"/>
                  </a:cubicBezTo>
                  <a:cubicBezTo>
                    <a:pt x="30" y="84"/>
                    <a:pt x="32" y="78"/>
                    <a:pt x="36" y="72"/>
                  </a:cubicBezTo>
                  <a:cubicBezTo>
                    <a:pt x="40" y="66"/>
                    <a:pt x="44" y="61"/>
                    <a:pt x="49" y="57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2" y="55"/>
                    <a:pt x="53" y="55"/>
                    <a:pt x="53" y="55"/>
                  </a:cubicBezTo>
                  <a:cubicBezTo>
                    <a:pt x="54" y="54"/>
                    <a:pt x="56" y="53"/>
                    <a:pt x="57" y="52"/>
                  </a:cubicBezTo>
                  <a:cubicBezTo>
                    <a:pt x="60" y="51"/>
                    <a:pt x="63" y="49"/>
                    <a:pt x="65" y="49"/>
                  </a:cubicBezTo>
                  <a:cubicBezTo>
                    <a:pt x="66" y="48"/>
                    <a:pt x="67" y="48"/>
                    <a:pt x="68" y="48"/>
                  </a:cubicBezTo>
                  <a:cubicBezTo>
                    <a:pt x="67" y="51"/>
                    <a:pt x="67" y="54"/>
                    <a:pt x="67" y="58"/>
                  </a:cubicBezTo>
                  <a:cubicBezTo>
                    <a:pt x="67" y="60"/>
                    <a:pt x="67" y="62"/>
                    <a:pt x="67" y="64"/>
                  </a:cubicBezTo>
                  <a:cubicBezTo>
                    <a:pt x="68" y="66"/>
                    <a:pt x="68" y="71"/>
                    <a:pt x="68" y="73"/>
                  </a:cubicBezTo>
                  <a:cubicBezTo>
                    <a:pt x="69" y="75"/>
                    <a:pt x="69" y="77"/>
                    <a:pt x="69" y="79"/>
                  </a:cubicBezTo>
                  <a:cubicBezTo>
                    <a:pt x="69" y="81"/>
                    <a:pt x="69" y="84"/>
                    <a:pt x="68" y="86"/>
                  </a:cubicBezTo>
                  <a:cubicBezTo>
                    <a:pt x="68" y="88"/>
                    <a:pt x="68" y="89"/>
                    <a:pt x="68" y="91"/>
                  </a:cubicBezTo>
                  <a:cubicBezTo>
                    <a:pt x="67" y="92"/>
                    <a:pt x="67" y="93"/>
                    <a:pt x="67" y="94"/>
                  </a:cubicBezTo>
                  <a:cubicBezTo>
                    <a:pt x="64" y="96"/>
                    <a:pt x="63" y="99"/>
                    <a:pt x="63" y="103"/>
                  </a:cubicBezTo>
                  <a:cubicBezTo>
                    <a:pt x="63" y="104"/>
                    <a:pt x="63" y="105"/>
                    <a:pt x="63" y="106"/>
                  </a:cubicBezTo>
                  <a:cubicBezTo>
                    <a:pt x="62" y="106"/>
                    <a:pt x="62" y="107"/>
                    <a:pt x="62" y="108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11"/>
                    <a:pt x="62" y="112"/>
                    <a:pt x="64" y="112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62" y="128"/>
                    <a:pt x="62" y="129"/>
                    <a:pt x="62" y="130"/>
                  </a:cubicBezTo>
                  <a:cubicBezTo>
                    <a:pt x="62" y="132"/>
                    <a:pt x="62" y="132"/>
                    <a:pt x="62" y="132"/>
                  </a:cubicBezTo>
                  <a:cubicBezTo>
                    <a:pt x="62" y="133"/>
                    <a:pt x="62" y="133"/>
                    <a:pt x="63" y="133"/>
                  </a:cubicBezTo>
                  <a:cubicBezTo>
                    <a:pt x="63" y="133"/>
                    <a:pt x="63" y="133"/>
                    <a:pt x="63" y="133"/>
                  </a:cubicBezTo>
                  <a:cubicBezTo>
                    <a:pt x="61" y="133"/>
                    <a:pt x="60" y="136"/>
                    <a:pt x="60" y="137"/>
                  </a:cubicBezTo>
                  <a:cubicBezTo>
                    <a:pt x="54" y="136"/>
                    <a:pt x="48" y="134"/>
                    <a:pt x="43" y="130"/>
                  </a:cubicBezTo>
                  <a:cubicBezTo>
                    <a:pt x="40" y="128"/>
                    <a:pt x="37" y="125"/>
                    <a:pt x="35" y="122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29" name="Grup 28"/>
          <p:cNvGrpSpPr/>
          <p:nvPr/>
        </p:nvGrpSpPr>
        <p:grpSpPr>
          <a:xfrm>
            <a:off x="6772276" y="3206750"/>
            <a:ext cx="1203325" cy="1233488"/>
            <a:chOff x="6772276" y="3206750"/>
            <a:chExt cx="1203325" cy="1233488"/>
          </a:xfrm>
        </p:grpSpPr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6772276" y="3206750"/>
              <a:ext cx="1203325" cy="1233488"/>
            </a:xfrm>
            <a:prstGeom prst="ellipse">
              <a:avLst/>
            </a:prstGeom>
            <a:solidFill>
              <a:srgbClr val="FFFFFF"/>
            </a:solidFill>
            <a:ln w="46038" cap="flat">
              <a:solidFill>
                <a:srgbClr val="DADAD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7053263" y="3579813"/>
              <a:ext cx="661988" cy="500063"/>
            </a:xfrm>
            <a:custGeom>
              <a:avLst/>
              <a:gdLst>
                <a:gd name="T0" fmla="*/ 99 w 176"/>
                <a:gd name="T1" fmla="*/ 48 h 133"/>
                <a:gd name="T2" fmla="*/ 159 w 176"/>
                <a:gd name="T3" fmla="*/ 10 h 133"/>
                <a:gd name="T4" fmla="*/ 165 w 176"/>
                <a:gd name="T5" fmla="*/ 17 h 133"/>
                <a:gd name="T6" fmla="*/ 120 w 176"/>
                <a:gd name="T7" fmla="*/ 56 h 133"/>
                <a:gd name="T8" fmla="*/ 119 w 176"/>
                <a:gd name="T9" fmla="*/ 59 h 133"/>
                <a:gd name="T10" fmla="*/ 99 w 176"/>
                <a:gd name="T11" fmla="*/ 48 h 133"/>
                <a:gd name="T12" fmla="*/ 0 w 176"/>
                <a:gd name="T13" fmla="*/ 66 h 133"/>
                <a:gd name="T14" fmla="*/ 45 w 176"/>
                <a:gd name="T15" fmla="*/ 50 h 133"/>
                <a:gd name="T16" fmla="*/ 60 w 176"/>
                <a:gd name="T17" fmla="*/ 87 h 133"/>
                <a:gd name="T18" fmla="*/ 72 w 176"/>
                <a:gd name="T19" fmla="*/ 85 h 133"/>
                <a:gd name="T20" fmla="*/ 88 w 176"/>
                <a:gd name="T21" fmla="*/ 64 h 133"/>
                <a:gd name="T22" fmla="*/ 97 w 176"/>
                <a:gd name="T23" fmla="*/ 51 h 133"/>
                <a:gd name="T24" fmla="*/ 116 w 176"/>
                <a:gd name="T25" fmla="*/ 64 h 133"/>
                <a:gd name="T26" fmla="*/ 110 w 176"/>
                <a:gd name="T27" fmla="*/ 78 h 133"/>
                <a:gd name="T28" fmla="*/ 60 w 176"/>
                <a:gd name="T29" fmla="*/ 128 h 133"/>
                <a:gd name="T30" fmla="*/ 17 w 176"/>
                <a:gd name="T31" fmla="*/ 114 h 133"/>
                <a:gd name="T32" fmla="*/ 0 w 176"/>
                <a:gd name="T33" fmla="*/ 6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6" h="133">
                  <a:moveTo>
                    <a:pt x="99" y="48"/>
                  </a:moveTo>
                  <a:cubicBezTo>
                    <a:pt x="113" y="31"/>
                    <a:pt x="132" y="15"/>
                    <a:pt x="159" y="10"/>
                  </a:cubicBezTo>
                  <a:cubicBezTo>
                    <a:pt x="165" y="0"/>
                    <a:pt x="176" y="16"/>
                    <a:pt x="165" y="17"/>
                  </a:cubicBezTo>
                  <a:cubicBezTo>
                    <a:pt x="146" y="22"/>
                    <a:pt x="130" y="33"/>
                    <a:pt x="120" y="56"/>
                  </a:cubicBezTo>
                  <a:cubicBezTo>
                    <a:pt x="120" y="57"/>
                    <a:pt x="119" y="59"/>
                    <a:pt x="119" y="59"/>
                  </a:cubicBezTo>
                  <a:cubicBezTo>
                    <a:pt x="112" y="55"/>
                    <a:pt x="106" y="51"/>
                    <a:pt x="99" y="48"/>
                  </a:cubicBezTo>
                  <a:close/>
                  <a:moveTo>
                    <a:pt x="0" y="66"/>
                  </a:moveTo>
                  <a:cubicBezTo>
                    <a:pt x="2" y="58"/>
                    <a:pt x="40" y="45"/>
                    <a:pt x="45" y="50"/>
                  </a:cubicBezTo>
                  <a:cubicBezTo>
                    <a:pt x="52" y="59"/>
                    <a:pt x="56" y="72"/>
                    <a:pt x="60" y="87"/>
                  </a:cubicBezTo>
                  <a:cubicBezTo>
                    <a:pt x="62" y="93"/>
                    <a:pt x="66" y="92"/>
                    <a:pt x="72" y="85"/>
                  </a:cubicBezTo>
                  <a:cubicBezTo>
                    <a:pt x="75" y="82"/>
                    <a:pt x="82" y="74"/>
                    <a:pt x="88" y="64"/>
                  </a:cubicBezTo>
                  <a:cubicBezTo>
                    <a:pt x="91" y="60"/>
                    <a:pt x="93" y="55"/>
                    <a:pt x="97" y="51"/>
                  </a:cubicBezTo>
                  <a:cubicBezTo>
                    <a:pt x="104" y="55"/>
                    <a:pt x="110" y="59"/>
                    <a:pt x="116" y="64"/>
                  </a:cubicBezTo>
                  <a:cubicBezTo>
                    <a:pt x="115" y="66"/>
                    <a:pt x="114" y="70"/>
                    <a:pt x="110" y="78"/>
                  </a:cubicBezTo>
                  <a:cubicBezTo>
                    <a:pt x="102" y="96"/>
                    <a:pt x="81" y="122"/>
                    <a:pt x="60" y="128"/>
                  </a:cubicBezTo>
                  <a:cubicBezTo>
                    <a:pt x="44" y="133"/>
                    <a:pt x="29" y="133"/>
                    <a:pt x="17" y="114"/>
                  </a:cubicBezTo>
                  <a:cubicBezTo>
                    <a:pt x="4" y="94"/>
                    <a:pt x="0" y="78"/>
                    <a:pt x="0" y="66"/>
                  </a:cubicBez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14" name="Freeform 13"/>
          <p:cNvSpPr>
            <a:spLocks/>
          </p:cNvSpPr>
          <p:nvPr/>
        </p:nvSpPr>
        <p:spPr bwMode="auto">
          <a:xfrm>
            <a:off x="7080251" y="3771900"/>
            <a:ext cx="123825" cy="49213"/>
          </a:xfrm>
          <a:custGeom>
            <a:avLst/>
            <a:gdLst>
              <a:gd name="T0" fmla="*/ 32 w 33"/>
              <a:gd name="T1" fmla="*/ 1 h 13"/>
              <a:gd name="T2" fmla="*/ 17 w 33"/>
              <a:gd name="T3" fmla="*/ 8 h 13"/>
              <a:gd name="T4" fmla="*/ 1 w 33"/>
              <a:gd name="T5" fmla="*/ 12 h 13"/>
              <a:gd name="T6" fmla="*/ 16 w 33"/>
              <a:gd name="T7" fmla="*/ 4 h 13"/>
              <a:gd name="T8" fmla="*/ 32 w 33"/>
              <a:gd name="T9" fmla="*/ 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13">
                <a:moveTo>
                  <a:pt x="32" y="1"/>
                </a:moveTo>
                <a:cubicBezTo>
                  <a:pt x="33" y="2"/>
                  <a:pt x="26" y="5"/>
                  <a:pt x="17" y="8"/>
                </a:cubicBezTo>
                <a:cubicBezTo>
                  <a:pt x="9" y="12"/>
                  <a:pt x="1" y="13"/>
                  <a:pt x="1" y="12"/>
                </a:cubicBezTo>
                <a:cubicBezTo>
                  <a:pt x="0" y="11"/>
                  <a:pt x="7" y="7"/>
                  <a:pt x="16" y="4"/>
                </a:cubicBezTo>
                <a:cubicBezTo>
                  <a:pt x="25" y="1"/>
                  <a:pt x="32" y="0"/>
                  <a:pt x="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17" name="Grup 16"/>
          <p:cNvGrpSpPr/>
          <p:nvPr/>
        </p:nvGrpSpPr>
        <p:grpSpPr>
          <a:xfrm>
            <a:off x="9437688" y="3206750"/>
            <a:ext cx="1203325" cy="1233488"/>
            <a:chOff x="9437688" y="3206750"/>
            <a:chExt cx="1203325" cy="1233488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9437688" y="3206750"/>
              <a:ext cx="1203325" cy="1233488"/>
            </a:xfrm>
            <a:prstGeom prst="ellipse">
              <a:avLst/>
            </a:prstGeom>
            <a:solidFill>
              <a:srgbClr val="FFFFFF"/>
            </a:solidFill>
            <a:ln w="46038" cap="flat">
              <a:solidFill>
                <a:srgbClr val="DADAD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9709151" y="3492500"/>
              <a:ext cx="642938" cy="590550"/>
            </a:xfrm>
            <a:custGeom>
              <a:avLst/>
              <a:gdLst>
                <a:gd name="T0" fmla="*/ 5 w 171"/>
                <a:gd name="T1" fmla="*/ 98 h 157"/>
                <a:gd name="T2" fmla="*/ 2 w 171"/>
                <a:gd name="T3" fmla="*/ 99 h 157"/>
                <a:gd name="T4" fmla="*/ 1 w 171"/>
                <a:gd name="T5" fmla="*/ 99 h 157"/>
                <a:gd name="T6" fmla="*/ 0 w 171"/>
                <a:gd name="T7" fmla="*/ 96 h 157"/>
                <a:gd name="T8" fmla="*/ 9 w 171"/>
                <a:gd name="T9" fmla="*/ 73 h 157"/>
                <a:gd name="T10" fmla="*/ 11 w 171"/>
                <a:gd name="T11" fmla="*/ 72 h 157"/>
                <a:gd name="T12" fmla="*/ 12 w 171"/>
                <a:gd name="T13" fmla="*/ 73 h 157"/>
                <a:gd name="T14" fmla="*/ 13 w 171"/>
                <a:gd name="T15" fmla="*/ 75 h 157"/>
                <a:gd name="T16" fmla="*/ 5 w 171"/>
                <a:gd name="T17" fmla="*/ 98 h 157"/>
                <a:gd name="T18" fmla="*/ 115 w 171"/>
                <a:gd name="T19" fmla="*/ 3 h 157"/>
                <a:gd name="T20" fmla="*/ 62 w 171"/>
                <a:gd name="T21" fmla="*/ 44 h 157"/>
                <a:gd name="T22" fmla="*/ 43 w 171"/>
                <a:gd name="T23" fmla="*/ 42 h 157"/>
                <a:gd name="T24" fmla="*/ 69 w 171"/>
                <a:gd name="T25" fmla="*/ 50 h 157"/>
                <a:gd name="T26" fmla="*/ 143 w 171"/>
                <a:gd name="T27" fmla="*/ 25 h 157"/>
                <a:gd name="T28" fmla="*/ 144 w 171"/>
                <a:gd name="T29" fmla="*/ 24 h 157"/>
                <a:gd name="T30" fmla="*/ 146 w 171"/>
                <a:gd name="T31" fmla="*/ 23 h 157"/>
                <a:gd name="T32" fmla="*/ 147 w 171"/>
                <a:gd name="T33" fmla="*/ 23 h 157"/>
                <a:gd name="T34" fmla="*/ 149 w 171"/>
                <a:gd name="T35" fmla="*/ 25 h 157"/>
                <a:gd name="T36" fmla="*/ 149 w 171"/>
                <a:gd name="T37" fmla="*/ 26 h 157"/>
                <a:gd name="T38" fmla="*/ 66 w 171"/>
                <a:gd name="T39" fmla="*/ 54 h 157"/>
                <a:gd name="T40" fmla="*/ 16 w 171"/>
                <a:gd name="T41" fmla="*/ 67 h 157"/>
                <a:gd name="T42" fmla="*/ 14 w 171"/>
                <a:gd name="T43" fmla="*/ 68 h 157"/>
                <a:gd name="T44" fmla="*/ 13 w 171"/>
                <a:gd name="T45" fmla="*/ 68 h 157"/>
                <a:gd name="T46" fmla="*/ 12 w 171"/>
                <a:gd name="T47" fmla="*/ 65 h 157"/>
                <a:gd name="T48" fmla="*/ 14 w 171"/>
                <a:gd name="T49" fmla="*/ 59 h 157"/>
                <a:gd name="T50" fmla="*/ 63 w 171"/>
                <a:gd name="T51" fmla="*/ 39 h 157"/>
                <a:gd name="T52" fmla="*/ 109 w 171"/>
                <a:gd name="T53" fmla="*/ 3 h 157"/>
                <a:gd name="T54" fmla="*/ 109 w 171"/>
                <a:gd name="T55" fmla="*/ 2 h 157"/>
                <a:gd name="T56" fmla="*/ 111 w 171"/>
                <a:gd name="T57" fmla="*/ 0 h 157"/>
                <a:gd name="T58" fmla="*/ 113 w 171"/>
                <a:gd name="T59" fmla="*/ 0 h 157"/>
                <a:gd name="T60" fmla="*/ 115 w 171"/>
                <a:gd name="T61" fmla="*/ 2 h 157"/>
                <a:gd name="T62" fmla="*/ 115 w 171"/>
                <a:gd name="T63" fmla="*/ 3 h 157"/>
                <a:gd name="T64" fmla="*/ 12 w 171"/>
                <a:gd name="T65" fmla="*/ 65 h 157"/>
                <a:gd name="T66" fmla="*/ 12 w 171"/>
                <a:gd name="T67" fmla="*/ 65 h 157"/>
                <a:gd name="T68" fmla="*/ 12 w 171"/>
                <a:gd name="T69" fmla="*/ 65 h 157"/>
                <a:gd name="T70" fmla="*/ 12 w 171"/>
                <a:gd name="T71" fmla="*/ 67 h 157"/>
                <a:gd name="T72" fmla="*/ 12 w 171"/>
                <a:gd name="T73" fmla="*/ 65 h 157"/>
                <a:gd name="T74" fmla="*/ 16 w 171"/>
                <a:gd name="T75" fmla="*/ 67 h 157"/>
                <a:gd name="T76" fmla="*/ 16 w 171"/>
                <a:gd name="T77" fmla="*/ 67 h 157"/>
                <a:gd name="T78" fmla="*/ 16 w 171"/>
                <a:gd name="T79" fmla="*/ 67 h 157"/>
                <a:gd name="T80" fmla="*/ 16 w 171"/>
                <a:gd name="T81" fmla="*/ 67 h 157"/>
                <a:gd name="T82" fmla="*/ 168 w 171"/>
                <a:gd name="T83" fmla="*/ 148 h 157"/>
                <a:gd name="T84" fmla="*/ 154 w 171"/>
                <a:gd name="T85" fmla="*/ 156 h 157"/>
                <a:gd name="T86" fmla="*/ 150 w 171"/>
                <a:gd name="T87" fmla="*/ 156 h 157"/>
                <a:gd name="T88" fmla="*/ 63 w 171"/>
                <a:gd name="T89" fmla="*/ 129 h 157"/>
                <a:gd name="T90" fmla="*/ 12 w 171"/>
                <a:gd name="T91" fmla="*/ 105 h 157"/>
                <a:gd name="T92" fmla="*/ 11 w 171"/>
                <a:gd name="T93" fmla="*/ 89 h 157"/>
                <a:gd name="T94" fmla="*/ 12 w 171"/>
                <a:gd name="T95" fmla="*/ 88 h 157"/>
                <a:gd name="T96" fmla="*/ 12 w 171"/>
                <a:gd name="T97" fmla="*/ 87 h 157"/>
                <a:gd name="T98" fmla="*/ 12 w 171"/>
                <a:gd name="T99" fmla="*/ 86 h 157"/>
                <a:gd name="T100" fmla="*/ 23 w 171"/>
                <a:gd name="T101" fmla="*/ 75 h 157"/>
                <a:gd name="T102" fmla="*/ 77 w 171"/>
                <a:gd name="T103" fmla="*/ 91 h 157"/>
                <a:gd name="T104" fmla="*/ 160 w 171"/>
                <a:gd name="T105" fmla="*/ 130 h 157"/>
                <a:gd name="T106" fmla="*/ 164 w 171"/>
                <a:gd name="T107" fmla="*/ 132 h 157"/>
                <a:gd name="T108" fmla="*/ 169 w 171"/>
                <a:gd name="T109" fmla="*/ 148 h 157"/>
                <a:gd name="T110" fmla="*/ 168 w 171"/>
                <a:gd name="T111" fmla="*/ 148 h 157"/>
                <a:gd name="T112" fmla="*/ 109 w 171"/>
                <a:gd name="T113" fmla="*/ 140 h 157"/>
                <a:gd name="T114" fmla="*/ 126 w 171"/>
                <a:gd name="T115" fmla="*/ 145 h 157"/>
                <a:gd name="T116" fmla="*/ 135 w 171"/>
                <a:gd name="T117" fmla="*/ 121 h 157"/>
                <a:gd name="T118" fmla="*/ 119 w 171"/>
                <a:gd name="T119" fmla="*/ 113 h 157"/>
                <a:gd name="T120" fmla="*/ 109 w 171"/>
                <a:gd name="T121" fmla="*/ 14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1" h="157">
                  <a:moveTo>
                    <a:pt x="5" y="98"/>
                  </a:moveTo>
                  <a:cubicBezTo>
                    <a:pt x="4" y="99"/>
                    <a:pt x="3" y="99"/>
                    <a:pt x="2" y="99"/>
                  </a:cubicBezTo>
                  <a:cubicBezTo>
                    <a:pt x="1" y="99"/>
                    <a:pt x="1" y="99"/>
                    <a:pt x="1" y="99"/>
                  </a:cubicBezTo>
                  <a:cubicBezTo>
                    <a:pt x="0" y="98"/>
                    <a:pt x="0" y="97"/>
                    <a:pt x="0" y="96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2"/>
                    <a:pt x="10" y="72"/>
                    <a:pt x="11" y="72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3" y="73"/>
                    <a:pt x="14" y="74"/>
                    <a:pt x="13" y="75"/>
                  </a:cubicBezTo>
                  <a:lnTo>
                    <a:pt x="5" y="98"/>
                  </a:lnTo>
                  <a:close/>
                  <a:moveTo>
                    <a:pt x="115" y="3"/>
                  </a:moveTo>
                  <a:cubicBezTo>
                    <a:pt x="115" y="20"/>
                    <a:pt x="93" y="54"/>
                    <a:pt x="62" y="44"/>
                  </a:cubicBezTo>
                  <a:cubicBezTo>
                    <a:pt x="54" y="42"/>
                    <a:pt x="48" y="42"/>
                    <a:pt x="43" y="42"/>
                  </a:cubicBezTo>
                  <a:cubicBezTo>
                    <a:pt x="51" y="42"/>
                    <a:pt x="60" y="44"/>
                    <a:pt x="69" y="50"/>
                  </a:cubicBezTo>
                  <a:cubicBezTo>
                    <a:pt x="100" y="71"/>
                    <a:pt x="138" y="63"/>
                    <a:pt x="143" y="25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4" y="23"/>
                    <a:pt x="145" y="22"/>
                    <a:pt x="146" y="23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8" y="23"/>
                    <a:pt x="149" y="24"/>
                    <a:pt x="149" y="25"/>
                  </a:cubicBezTo>
                  <a:cubicBezTo>
                    <a:pt x="149" y="26"/>
                    <a:pt x="149" y="26"/>
                    <a:pt x="149" y="26"/>
                  </a:cubicBezTo>
                  <a:cubicBezTo>
                    <a:pt x="143" y="70"/>
                    <a:pt x="99" y="76"/>
                    <a:pt x="66" y="54"/>
                  </a:cubicBezTo>
                  <a:cubicBezTo>
                    <a:pt x="35" y="34"/>
                    <a:pt x="18" y="64"/>
                    <a:pt x="16" y="67"/>
                  </a:cubicBezTo>
                  <a:cubicBezTo>
                    <a:pt x="16" y="68"/>
                    <a:pt x="15" y="69"/>
                    <a:pt x="14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2" y="68"/>
                    <a:pt x="11" y="66"/>
                    <a:pt x="12" y="65"/>
                  </a:cubicBezTo>
                  <a:cubicBezTo>
                    <a:pt x="12" y="64"/>
                    <a:pt x="13" y="62"/>
                    <a:pt x="14" y="59"/>
                  </a:cubicBezTo>
                  <a:cubicBezTo>
                    <a:pt x="23" y="39"/>
                    <a:pt x="42" y="33"/>
                    <a:pt x="63" y="39"/>
                  </a:cubicBezTo>
                  <a:cubicBezTo>
                    <a:pt x="89" y="47"/>
                    <a:pt x="110" y="18"/>
                    <a:pt x="109" y="3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10" y="0"/>
                    <a:pt x="1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4" y="0"/>
                    <a:pt x="115" y="1"/>
                    <a:pt x="115" y="2"/>
                  </a:cubicBezTo>
                  <a:lnTo>
                    <a:pt x="115" y="3"/>
                  </a:lnTo>
                  <a:close/>
                  <a:moveTo>
                    <a:pt x="12" y="65"/>
                  </a:moveTo>
                  <a:cubicBezTo>
                    <a:pt x="12" y="65"/>
                    <a:pt x="12" y="65"/>
                    <a:pt x="12" y="65"/>
                  </a:cubicBezTo>
                  <a:moveTo>
                    <a:pt x="12" y="65"/>
                  </a:moveTo>
                  <a:cubicBezTo>
                    <a:pt x="12" y="66"/>
                    <a:pt x="12" y="66"/>
                    <a:pt x="12" y="67"/>
                  </a:cubicBezTo>
                  <a:cubicBezTo>
                    <a:pt x="12" y="66"/>
                    <a:pt x="12" y="66"/>
                    <a:pt x="12" y="65"/>
                  </a:cubicBezTo>
                  <a:close/>
                  <a:moveTo>
                    <a:pt x="16" y="67"/>
                  </a:moveTo>
                  <a:cubicBezTo>
                    <a:pt x="16" y="67"/>
                    <a:pt x="16" y="67"/>
                    <a:pt x="16" y="67"/>
                  </a:cubicBezTo>
                  <a:moveTo>
                    <a:pt x="16" y="67"/>
                  </a:moveTo>
                  <a:cubicBezTo>
                    <a:pt x="16" y="67"/>
                    <a:pt x="16" y="67"/>
                    <a:pt x="16" y="67"/>
                  </a:cubicBezTo>
                  <a:moveTo>
                    <a:pt x="168" y="148"/>
                  </a:moveTo>
                  <a:cubicBezTo>
                    <a:pt x="166" y="154"/>
                    <a:pt x="160" y="157"/>
                    <a:pt x="154" y="156"/>
                  </a:cubicBezTo>
                  <a:cubicBezTo>
                    <a:pt x="153" y="156"/>
                    <a:pt x="152" y="156"/>
                    <a:pt x="150" y="156"/>
                  </a:cubicBezTo>
                  <a:cubicBezTo>
                    <a:pt x="150" y="156"/>
                    <a:pt x="109" y="146"/>
                    <a:pt x="63" y="129"/>
                  </a:cubicBezTo>
                  <a:cubicBezTo>
                    <a:pt x="28" y="115"/>
                    <a:pt x="12" y="105"/>
                    <a:pt x="12" y="105"/>
                  </a:cubicBezTo>
                  <a:cubicBezTo>
                    <a:pt x="5" y="100"/>
                    <a:pt x="9" y="95"/>
                    <a:pt x="11" y="89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5" y="80"/>
                    <a:pt x="16" y="74"/>
                    <a:pt x="23" y="75"/>
                  </a:cubicBezTo>
                  <a:cubicBezTo>
                    <a:pt x="23" y="75"/>
                    <a:pt x="42" y="78"/>
                    <a:pt x="77" y="91"/>
                  </a:cubicBezTo>
                  <a:cubicBezTo>
                    <a:pt x="122" y="108"/>
                    <a:pt x="160" y="130"/>
                    <a:pt x="160" y="130"/>
                  </a:cubicBezTo>
                  <a:cubicBezTo>
                    <a:pt x="162" y="131"/>
                    <a:pt x="163" y="132"/>
                    <a:pt x="164" y="132"/>
                  </a:cubicBezTo>
                  <a:cubicBezTo>
                    <a:pt x="169" y="136"/>
                    <a:pt x="171" y="142"/>
                    <a:pt x="169" y="148"/>
                  </a:cubicBezTo>
                  <a:lnTo>
                    <a:pt x="168" y="148"/>
                  </a:lnTo>
                  <a:close/>
                  <a:moveTo>
                    <a:pt x="109" y="140"/>
                  </a:moveTo>
                  <a:cubicBezTo>
                    <a:pt x="114" y="142"/>
                    <a:pt x="121" y="144"/>
                    <a:pt x="126" y="145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1" y="119"/>
                    <a:pt x="124" y="116"/>
                    <a:pt x="119" y="113"/>
                  </a:cubicBezTo>
                  <a:lnTo>
                    <a:pt x="109" y="140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pic>
        <p:nvPicPr>
          <p:cNvPr id="32" name="Resim 3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3506" y="2184807"/>
            <a:ext cx="726275" cy="726275"/>
          </a:xfrm>
          <a:prstGeom prst="rect">
            <a:avLst/>
          </a:prstGeom>
        </p:spPr>
      </p:pic>
      <p:pic>
        <p:nvPicPr>
          <p:cNvPr id="33" name="Resim 3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1227" y="4721333"/>
            <a:ext cx="726275" cy="726275"/>
          </a:xfrm>
          <a:prstGeom prst="rect">
            <a:avLst/>
          </a:prstGeom>
        </p:spPr>
      </p:pic>
      <p:pic>
        <p:nvPicPr>
          <p:cNvPr id="41" name="Resim 4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4942" y="3457975"/>
            <a:ext cx="726275" cy="726275"/>
          </a:xfrm>
          <a:prstGeom prst="rect">
            <a:avLst/>
          </a:prstGeom>
        </p:spPr>
      </p:pic>
      <p:pic>
        <p:nvPicPr>
          <p:cNvPr id="42" name="Resim 4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6835" y="3456797"/>
            <a:ext cx="726275" cy="72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43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9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15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3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45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6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75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3" grpId="0"/>
      <p:bldP spid="2" grpId="0"/>
      <p:bldP spid="25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 33"/>
          <p:cNvGrpSpPr/>
          <p:nvPr/>
        </p:nvGrpSpPr>
        <p:grpSpPr>
          <a:xfrm>
            <a:off x="1" y="5641218"/>
            <a:ext cx="12192000" cy="952236"/>
            <a:chOff x="1" y="5641218"/>
            <a:chExt cx="12192000" cy="952236"/>
          </a:xfrm>
        </p:grpSpPr>
        <p:cxnSp>
          <p:nvCxnSpPr>
            <p:cNvPr id="35" name="Düz Bağlayıcı 34"/>
            <p:cNvCxnSpPr/>
            <p:nvPr/>
          </p:nvCxnSpPr>
          <p:spPr>
            <a:xfrm flipH="1">
              <a:off x="2908570" y="6183033"/>
              <a:ext cx="9283431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10570127" y="5955032"/>
              <a:ext cx="462545" cy="4625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DAD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7" name="Oval 36"/>
            <p:cNvSpPr/>
            <p:nvPr/>
          </p:nvSpPr>
          <p:spPr>
            <a:xfrm>
              <a:off x="10628851" y="6013756"/>
              <a:ext cx="352338" cy="352338"/>
            </a:xfrm>
            <a:prstGeom prst="ellipse">
              <a:avLst/>
            </a:prstGeom>
            <a:solidFill>
              <a:srgbClr val="DADAD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38" name="Resim 3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622" y="5641218"/>
              <a:ext cx="1998482" cy="952236"/>
            </a:xfrm>
            <a:prstGeom prst="rect">
              <a:avLst/>
            </a:prstGeom>
          </p:spPr>
        </p:pic>
        <p:cxnSp>
          <p:nvCxnSpPr>
            <p:cNvPr id="39" name="Düz Bağlayıcı 38"/>
            <p:cNvCxnSpPr/>
            <p:nvPr/>
          </p:nvCxnSpPr>
          <p:spPr>
            <a:xfrm flipH="1">
              <a:off x="1" y="6183033"/>
              <a:ext cx="517102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Dikdörtgen 39"/>
            <p:cNvSpPr/>
            <p:nvPr/>
          </p:nvSpPr>
          <p:spPr>
            <a:xfrm>
              <a:off x="10608692" y="6022145"/>
              <a:ext cx="392656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tr-TR" sz="1600" dirty="0">
                  <a:solidFill>
                    <a:schemeClr val="bg1"/>
                  </a:solidFill>
                </a:rPr>
                <a:t>23</a:t>
              </a:r>
            </a:p>
          </p:txBody>
        </p:sp>
      </p:grpSp>
      <p:sp>
        <p:nvSpPr>
          <p:cNvPr id="18" name="Dikdörtgen 17"/>
          <p:cNvSpPr/>
          <p:nvPr/>
        </p:nvSpPr>
        <p:spPr>
          <a:xfrm>
            <a:off x="6052623" y="0"/>
            <a:ext cx="6141943" cy="139820"/>
          </a:xfrm>
          <a:prstGeom prst="rect">
            <a:avLst/>
          </a:prstGeom>
          <a:solidFill>
            <a:srgbClr val="11A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4623" y="0"/>
            <a:ext cx="2016000" cy="141414"/>
          </a:xfrm>
          <a:prstGeom prst="rect">
            <a:avLst/>
          </a:pr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Dikdörtgen 19"/>
          <p:cNvSpPr/>
          <p:nvPr/>
        </p:nvSpPr>
        <p:spPr>
          <a:xfrm>
            <a:off x="2020623" y="0"/>
            <a:ext cx="2016000" cy="141414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Dikdörtgen 20"/>
          <p:cNvSpPr/>
          <p:nvPr/>
        </p:nvSpPr>
        <p:spPr>
          <a:xfrm>
            <a:off x="4036623" y="0"/>
            <a:ext cx="2016000" cy="141414"/>
          </a:xfrm>
          <a:prstGeom prst="rect">
            <a:avLst/>
          </a:prstGeom>
          <a:solidFill>
            <a:srgbClr val="FAB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2" name="Resim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03" y="130195"/>
            <a:ext cx="348750" cy="247500"/>
          </a:xfrm>
          <a:prstGeom prst="rect">
            <a:avLst/>
          </a:prstGeom>
        </p:spPr>
      </p:pic>
      <p:sp>
        <p:nvSpPr>
          <p:cNvPr id="23" name="Metin kutusu 22"/>
          <p:cNvSpPr txBox="1"/>
          <p:nvPr/>
        </p:nvSpPr>
        <p:spPr>
          <a:xfrm>
            <a:off x="417915" y="440572"/>
            <a:ext cx="50694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>
                <a:solidFill>
                  <a:srgbClr val="E61F4F"/>
                </a:solidFill>
              </a:rPr>
              <a:t>Nikotin ve Zararları</a:t>
            </a:r>
          </a:p>
        </p:txBody>
      </p:sp>
      <p:cxnSp>
        <p:nvCxnSpPr>
          <p:cNvPr id="24" name="Düz Bağlayıcı 23"/>
          <p:cNvCxnSpPr/>
          <p:nvPr/>
        </p:nvCxnSpPr>
        <p:spPr>
          <a:xfrm flipH="1">
            <a:off x="513081" y="1416128"/>
            <a:ext cx="11165838" cy="0"/>
          </a:xfrm>
          <a:prstGeom prst="line">
            <a:avLst/>
          </a:prstGeom>
          <a:ln w="9525">
            <a:solidFill>
              <a:srgbClr val="DAD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ikdörtgen 1"/>
          <p:cNvSpPr/>
          <p:nvPr/>
        </p:nvSpPr>
        <p:spPr>
          <a:xfrm>
            <a:off x="513080" y="1753786"/>
            <a:ext cx="73417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/>
              <a:t>Bir insan sigara ya da nargile</a:t>
            </a:r>
            <a:r>
              <a:rPr lang="tr-TR" sz="3200" dirty="0"/>
              <a:t> içerek dumanı içine çektiğinde </a:t>
            </a:r>
            <a:r>
              <a:rPr lang="sv-SE" sz="3200" dirty="0"/>
              <a:t>bu duman hem deri hem de</a:t>
            </a:r>
            <a:r>
              <a:rPr lang="tr-TR" sz="3200" dirty="0"/>
              <a:t> akciğerler tarafından emilir.</a:t>
            </a:r>
            <a:endParaRPr lang="tr-TR" sz="3200" dirty="0">
              <a:solidFill>
                <a:srgbClr val="231F20"/>
              </a:solidFill>
            </a:endParaRPr>
          </a:p>
        </p:txBody>
      </p:sp>
      <p:sp>
        <p:nvSpPr>
          <p:cNvPr id="25" name="Dikdörtgen 24"/>
          <p:cNvSpPr/>
          <p:nvPr/>
        </p:nvSpPr>
        <p:spPr>
          <a:xfrm>
            <a:off x="513081" y="3593728"/>
            <a:ext cx="626267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/>
              <a:t>Emilen bu duman beyin damarlarını</a:t>
            </a:r>
          </a:p>
          <a:p>
            <a:r>
              <a:rPr lang="tr-TR" sz="3200" b="1" dirty="0"/>
              <a:t>olumsuz etkiler ve beyin yeteri</a:t>
            </a:r>
          </a:p>
          <a:p>
            <a:r>
              <a:rPr lang="tr-TR" sz="3200" b="1" dirty="0"/>
              <a:t>kadar beslenemez.</a:t>
            </a:r>
            <a:endParaRPr lang="tr-TR" sz="3200" b="1" dirty="0">
              <a:solidFill>
                <a:srgbClr val="E61F4F"/>
              </a:solidFill>
            </a:endParaRPr>
          </a:p>
        </p:txBody>
      </p:sp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7989269" y="440572"/>
            <a:ext cx="3194050" cy="3195637"/>
          </a:xfrm>
          <a:prstGeom prst="ellipse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5875" cap="flat">
            <a:solidFill>
              <a:srgbClr val="C7C6C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6" name="Oval 5"/>
          <p:cNvSpPr>
            <a:spLocks noChangeArrowheads="1"/>
          </p:cNvSpPr>
          <p:nvPr/>
        </p:nvSpPr>
        <p:spPr bwMode="auto">
          <a:xfrm>
            <a:off x="8113190" y="578735"/>
            <a:ext cx="2935706" cy="2935705"/>
          </a:xfrm>
          <a:prstGeom prst="ellipse">
            <a:avLst/>
          </a:prstGeom>
          <a:noFill/>
          <a:ln w="12700" cap="flat">
            <a:solidFill>
              <a:srgbClr val="DADADA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504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9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1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3" grpId="0"/>
      <p:bldP spid="2" grpId="0"/>
      <p:bldP spid="25" grpId="0"/>
      <p:bldP spid="27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0" y="0"/>
            <a:ext cx="12188825" cy="6858000"/>
          </a:xfrm>
          <a:prstGeom prst="rect">
            <a:avLst/>
          </a:prstGeom>
          <a:solidFill>
            <a:srgbClr val="009A3E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9891" y="666549"/>
            <a:ext cx="2639391" cy="5524901"/>
          </a:xfrm>
          <a:prstGeom prst="rect">
            <a:avLst/>
          </a:prstGeom>
        </p:spPr>
      </p:pic>
      <p:sp>
        <p:nvSpPr>
          <p:cNvPr id="52" name="Dikdörtgen 51"/>
          <p:cNvSpPr/>
          <p:nvPr/>
        </p:nvSpPr>
        <p:spPr>
          <a:xfrm>
            <a:off x="10175999" y="0"/>
            <a:ext cx="2016000" cy="141414"/>
          </a:xfrm>
          <a:prstGeom prst="rect">
            <a:avLst/>
          </a:pr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3" name="Dikdörtgen 52"/>
          <p:cNvSpPr/>
          <p:nvPr/>
        </p:nvSpPr>
        <p:spPr>
          <a:xfrm>
            <a:off x="8157943" y="0"/>
            <a:ext cx="2016000" cy="141414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4" name="Dikdörtgen 53"/>
          <p:cNvSpPr/>
          <p:nvPr/>
        </p:nvSpPr>
        <p:spPr>
          <a:xfrm>
            <a:off x="6141943" y="0"/>
            <a:ext cx="2016000" cy="141414"/>
          </a:xfrm>
          <a:prstGeom prst="rect">
            <a:avLst/>
          </a:prstGeom>
          <a:solidFill>
            <a:srgbClr val="FAB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Freeform 5"/>
          <p:cNvSpPr>
            <a:spLocks/>
          </p:cNvSpPr>
          <p:nvPr/>
        </p:nvSpPr>
        <p:spPr bwMode="auto">
          <a:xfrm>
            <a:off x="319088" y="2951163"/>
            <a:ext cx="412750" cy="1319212"/>
          </a:xfrm>
          <a:custGeom>
            <a:avLst/>
            <a:gdLst>
              <a:gd name="T0" fmla="*/ 22 w 110"/>
              <a:gd name="T1" fmla="*/ 351 h 351"/>
              <a:gd name="T2" fmla="*/ 30 w 110"/>
              <a:gd name="T3" fmla="*/ 339 h 351"/>
              <a:gd name="T4" fmla="*/ 34 w 110"/>
              <a:gd name="T5" fmla="*/ 333 h 351"/>
              <a:gd name="T6" fmla="*/ 38 w 110"/>
              <a:gd name="T7" fmla="*/ 325 h 351"/>
              <a:gd name="T8" fmla="*/ 43 w 110"/>
              <a:gd name="T9" fmla="*/ 316 h 351"/>
              <a:gd name="T10" fmla="*/ 48 w 110"/>
              <a:gd name="T11" fmla="*/ 306 h 351"/>
              <a:gd name="T12" fmla="*/ 52 w 110"/>
              <a:gd name="T13" fmla="*/ 296 h 351"/>
              <a:gd name="T14" fmla="*/ 56 w 110"/>
              <a:gd name="T15" fmla="*/ 284 h 351"/>
              <a:gd name="T16" fmla="*/ 58 w 110"/>
              <a:gd name="T17" fmla="*/ 278 h 351"/>
              <a:gd name="T18" fmla="*/ 60 w 110"/>
              <a:gd name="T19" fmla="*/ 271 h 351"/>
              <a:gd name="T20" fmla="*/ 63 w 110"/>
              <a:gd name="T21" fmla="*/ 258 h 351"/>
              <a:gd name="T22" fmla="*/ 67 w 110"/>
              <a:gd name="T23" fmla="*/ 230 h 351"/>
              <a:gd name="T24" fmla="*/ 68 w 110"/>
              <a:gd name="T25" fmla="*/ 201 h 351"/>
              <a:gd name="T26" fmla="*/ 65 w 110"/>
              <a:gd name="T27" fmla="*/ 173 h 351"/>
              <a:gd name="T28" fmla="*/ 59 w 110"/>
              <a:gd name="T29" fmla="*/ 147 h 351"/>
              <a:gd name="T30" fmla="*/ 54 w 110"/>
              <a:gd name="T31" fmla="*/ 135 h 351"/>
              <a:gd name="T32" fmla="*/ 52 w 110"/>
              <a:gd name="T33" fmla="*/ 129 h 351"/>
              <a:gd name="T34" fmla="*/ 50 w 110"/>
              <a:gd name="T35" fmla="*/ 123 h 351"/>
              <a:gd name="T36" fmla="*/ 45 w 110"/>
              <a:gd name="T37" fmla="*/ 113 h 351"/>
              <a:gd name="T38" fmla="*/ 40 w 110"/>
              <a:gd name="T39" fmla="*/ 104 h 351"/>
              <a:gd name="T40" fmla="*/ 35 w 110"/>
              <a:gd name="T41" fmla="*/ 95 h 351"/>
              <a:gd name="T42" fmla="*/ 30 w 110"/>
              <a:gd name="T43" fmla="*/ 88 h 351"/>
              <a:gd name="T44" fmla="*/ 26 w 110"/>
              <a:gd name="T45" fmla="*/ 82 h 351"/>
              <a:gd name="T46" fmla="*/ 22 w 110"/>
              <a:gd name="T47" fmla="*/ 77 h 351"/>
              <a:gd name="T48" fmla="*/ 14 w 110"/>
              <a:gd name="T49" fmla="*/ 67 h 351"/>
              <a:gd name="T50" fmla="*/ 13 w 110"/>
              <a:gd name="T51" fmla="*/ 66 h 351"/>
              <a:gd name="T52" fmla="*/ 19 w 110"/>
              <a:gd name="T53" fmla="*/ 13 h 351"/>
              <a:gd name="T54" fmla="*/ 72 w 110"/>
              <a:gd name="T55" fmla="*/ 19 h 351"/>
              <a:gd name="T56" fmla="*/ 76 w 110"/>
              <a:gd name="T57" fmla="*/ 26 h 351"/>
              <a:gd name="T58" fmla="*/ 83 w 110"/>
              <a:gd name="T59" fmla="*/ 41 h 351"/>
              <a:gd name="T60" fmla="*/ 87 w 110"/>
              <a:gd name="T61" fmla="*/ 48 h 351"/>
              <a:gd name="T62" fmla="*/ 90 w 110"/>
              <a:gd name="T63" fmla="*/ 58 h 351"/>
              <a:gd name="T64" fmla="*/ 94 w 110"/>
              <a:gd name="T65" fmla="*/ 68 h 351"/>
              <a:gd name="T66" fmla="*/ 98 w 110"/>
              <a:gd name="T67" fmla="*/ 80 h 351"/>
              <a:gd name="T68" fmla="*/ 102 w 110"/>
              <a:gd name="T69" fmla="*/ 93 h 351"/>
              <a:gd name="T70" fmla="*/ 105 w 110"/>
              <a:gd name="T71" fmla="*/ 108 h 351"/>
              <a:gd name="T72" fmla="*/ 106 w 110"/>
              <a:gd name="T73" fmla="*/ 115 h 351"/>
              <a:gd name="T74" fmla="*/ 107 w 110"/>
              <a:gd name="T75" fmla="*/ 123 h 351"/>
              <a:gd name="T76" fmla="*/ 109 w 110"/>
              <a:gd name="T77" fmla="*/ 138 h 351"/>
              <a:gd name="T78" fmla="*/ 109 w 110"/>
              <a:gd name="T79" fmla="*/ 171 h 351"/>
              <a:gd name="T80" fmla="*/ 105 w 110"/>
              <a:gd name="T81" fmla="*/ 204 h 351"/>
              <a:gd name="T82" fmla="*/ 97 w 110"/>
              <a:gd name="T83" fmla="*/ 236 h 351"/>
              <a:gd name="T84" fmla="*/ 86 w 110"/>
              <a:gd name="T85" fmla="*/ 265 h 351"/>
              <a:gd name="T86" fmla="*/ 79 w 110"/>
              <a:gd name="T87" fmla="*/ 279 h 351"/>
              <a:gd name="T88" fmla="*/ 76 w 110"/>
              <a:gd name="T89" fmla="*/ 285 h 351"/>
              <a:gd name="T90" fmla="*/ 72 w 110"/>
              <a:gd name="T91" fmla="*/ 291 h 351"/>
              <a:gd name="T92" fmla="*/ 65 w 110"/>
              <a:gd name="T93" fmla="*/ 302 h 351"/>
              <a:gd name="T94" fmla="*/ 58 w 110"/>
              <a:gd name="T95" fmla="*/ 312 h 351"/>
              <a:gd name="T96" fmla="*/ 51 w 110"/>
              <a:gd name="T97" fmla="*/ 321 h 351"/>
              <a:gd name="T98" fmla="*/ 44 w 110"/>
              <a:gd name="T99" fmla="*/ 329 h 351"/>
              <a:gd name="T100" fmla="*/ 38 w 110"/>
              <a:gd name="T101" fmla="*/ 336 h 351"/>
              <a:gd name="T102" fmla="*/ 32 w 110"/>
              <a:gd name="T103" fmla="*/ 341 h 351"/>
              <a:gd name="T104" fmla="*/ 22 w 110"/>
              <a:gd name="T105" fmla="*/ 351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0" h="351">
                <a:moveTo>
                  <a:pt x="22" y="351"/>
                </a:moveTo>
                <a:cubicBezTo>
                  <a:pt x="22" y="351"/>
                  <a:pt x="25" y="346"/>
                  <a:pt x="30" y="339"/>
                </a:cubicBezTo>
                <a:cubicBezTo>
                  <a:pt x="31" y="337"/>
                  <a:pt x="33" y="335"/>
                  <a:pt x="34" y="333"/>
                </a:cubicBezTo>
                <a:cubicBezTo>
                  <a:pt x="35" y="330"/>
                  <a:pt x="37" y="328"/>
                  <a:pt x="38" y="325"/>
                </a:cubicBezTo>
                <a:cubicBezTo>
                  <a:pt x="40" y="322"/>
                  <a:pt x="41" y="319"/>
                  <a:pt x="43" y="316"/>
                </a:cubicBezTo>
                <a:cubicBezTo>
                  <a:pt x="45" y="313"/>
                  <a:pt x="46" y="310"/>
                  <a:pt x="48" y="306"/>
                </a:cubicBezTo>
                <a:cubicBezTo>
                  <a:pt x="49" y="303"/>
                  <a:pt x="51" y="299"/>
                  <a:pt x="52" y="296"/>
                </a:cubicBezTo>
                <a:cubicBezTo>
                  <a:pt x="54" y="292"/>
                  <a:pt x="55" y="288"/>
                  <a:pt x="56" y="284"/>
                </a:cubicBezTo>
                <a:cubicBezTo>
                  <a:pt x="57" y="282"/>
                  <a:pt x="58" y="280"/>
                  <a:pt x="58" y="278"/>
                </a:cubicBezTo>
                <a:cubicBezTo>
                  <a:pt x="59" y="276"/>
                  <a:pt x="60" y="273"/>
                  <a:pt x="60" y="271"/>
                </a:cubicBezTo>
                <a:cubicBezTo>
                  <a:pt x="61" y="267"/>
                  <a:pt x="62" y="262"/>
                  <a:pt x="63" y="258"/>
                </a:cubicBezTo>
                <a:cubicBezTo>
                  <a:pt x="65" y="249"/>
                  <a:pt x="67" y="240"/>
                  <a:pt x="67" y="230"/>
                </a:cubicBezTo>
                <a:cubicBezTo>
                  <a:pt x="68" y="220"/>
                  <a:pt x="68" y="211"/>
                  <a:pt x="68" y="201"/>
                </a:cubicBezTo>
                <a:cubicBezTo>
                  <a:pt x="67" y="192"/>
                  <a:pt x="67" y="182"/>
                  <a:pt x="65" y="173"/>
                </a:cubicBezTo>
                <a:cubicBezTo>
                  <a:pt x="63" y="164"/>
                  <a:pt x="61" y="155"/>
                  <a:pt x="59" y="147"/>
                </a:cubicBezTo>
                <a:cubicBezTo>
                  <a:pt x="57" y="143"/>
                  <a:pt x="56" y="139"/>
                  <a:pt x="54" y="135"/>
                </a:cubicBezTo>
                <a:cubicBezTo>
                  <a:pt x="54" y="133"/>
                  <a:pt x="53" y="131"/>
                  <a:pt x="52" y="129"/>
                </a:cubicBezTo>
                <a:cubicBezTo>
                  <a:pt x="51" y="127"/>
                  <a:pt x="51" y="125"/>
                  <a:pt x="50" y="123"/>
                </a:cubicBezTo>
                <a:cubicBezTo>
                  <a:pt x="48" y="120"/>
                  <a:pt x="47" y="116"/>
                  <a:pt x="45" y="113"/>
                </a:cubicBezTo>
                <a:cubicBezTo>
                  <a:pt x="43" y="110"/>
                  <a:pt x="42" y="107"/>
                  <a:pt x="40" y="104"/>
                </a:cubicBezTo>
                <a:cubicBezTo>
                  <a:pt x="38" y="101"/>
                  <a:pt x="37" y="98"/>
                  <a:pt x="35" y="95"/>
                </a:cubicBezTo>
                <a:cubicBezTo>
                  <a:pt x="33" y="93"/>
                  <a:pt x="32" y="90"/>
                  <a:pt x="30" y="88"/>
                </a:cubicBezTo>
                <a:cubicBezTo>
                  <a:pt x="29" y="86"/>
                  <a:pt x="27" y="84"/>
                  <a:pt x="26" y="82"/>
                </a:cubicBezTo>
                <a:cubicBezTo>
                  <a:pt x="25" y="80"/>
                  <a:pt x="23" y="78"/>
                  <a:pt x="22" y="77"/>
                </a:cubicBezTo>
                <a:cubicBezTo>
                  <a:pt x="17" y="71"/>
                  <a:pt x="14" y="67"/>
                  <a:pt x="14" y="67"/>
                </a:cubicBezTo>
                <a:cubicBezTo>
                  <a:pt x="13" y="66"/>
                  <a:pt x="13" y="66"/>
                  <a:pt x="13" y="66"/>
                </a:cubicBezTo>
                <a:cubicBezTo>
                  <a:pt x="0" y="50"/>
                  <a:pt x="3" y="26"/>
                  <a:pt x="19" y="13"/>
                </a:cubicBezTo>
                <a:cubicBezTo>
                  <a:pt x="35" y="0"/>
                  <a:pt x="58" y="3"/>
                  <a:pt x="72" y="19"/>
                </a:cubicBezTo>
                <a:cubicBezTo>
                  <a:pt x="73" y="21"/>
                  <a:pt x="75" y="23"/>
                  <a:pt x="76" y="26"/>
                </a:cubicBezTo>
                <a:cubicBezTo>
                  <a:pt x="76" y="26"/>
                  <a:pt x="79" y="31"/>
                  <a:pt x="83" y="41"/>
                </a:cubicBezTo>
                <a:cubicBezTo>
                  <a:pt x="84" y="43"/>
                  <a:pt x="86" y="45"/>
                  <a:pt x="87" y="48"/>
                </a:cubicBezTo>
                <a:cubicBezTo>
                  <a:pt x="88" y="51"/>
                  <a:pt x="89" y="54"/>
                  <a:pt x="90" y="58"/>
                </a:cubicBezTo>
                <a:cubicBezTo>
                  <a:pt x="92" y="61"/>
                  <a:pt x="93" y="64"/>
                  <a:pt x="94" y="68"/>
                </a:cubicBezTo>
                <a:cubicBezTo>
                  <a:pt x="96" y="72"/>
                  <a:pt x="97" y="76"/>
                  <a:pt x="98" y="80"/>
                </a:cubicBezTo>
                <a:cubicBezTo>
                  <a:pt x="99" y="84"/>
                  <a:pt x="101" y="89"/>
                  <a:pt x="102" y="93"/>
                </a:cubicBezTo>
                <a:cubicBezTo>
                  <a:pt x="103" y="98"/>
                  <a:pt x="104" y="103"/>
                  <a:pt x="105" y="108"/>
                </a:cubicBezTo>
                <a:cubicBezTo>
                  <a:pt x="105" y="110"/>
                  <a:pt x="106" y="112"/>
                  <a:pt x="106" y="115"/>
                </a:cubicBezTo>
                <a:cubicBezTo>
                  <a:pt x="106" y="117"/>
                  <a:pt x="107" y="120"/>
                  <a:pt x="107" y="123"/>
                </a:cubicBezTo>
                <a:cubicBezTo>
                  <a:pt x="107" y="128"/>
                  <a:pt x="108" y="133"/>
                  <a:pt x="109" y="138"/>
                </a:cubicBezTo>
                <a:cubicBezTo>
                  <a:pt x="109" y="149"/>
                  <a:pt x="110" y="160"/>
                  <a:pt x="109" y="171"/>
                </a:cubicBezTo>
                <a:cubicBezTo>
                  <a:pt x="108" y="182"/>
                  <a:pt x="106" y="193"/>
                  <a:pt x="105" y="204"/>
                </a:cubicBezTo>
                <a:cubicBezTo>
                  <a:pt x="102" y="215"/>
                  <a:pt x="100" y="226"/>
                  <a:pt x="97" y="236"/>
                </a:cubicBezTo>
                <a:cubicBezTo>
                  <a:pt x="94" y="246"/>
                  <a:pt x="89" y="256"/>
                  <a:pt x="86" y="265"/>
                </a:cubicBezTo>
                <a:cubicBezTo>
                  <a:pt x="83" y="270"/>
                  <a:pt x="81" y="274"/>
                  <a:pt x="79" y="279"/>
                </a:cubicBezTo>
                <a:cubicBezTo>
                  <a:pt x="78" y="281"/>
                  <a:pt x="77" y="283"/>
                  <a:pt x="76" y="285"/>
                </a:cubicBezTo>
                <a:cubicBezTo>
                  <a:pt x="74" y="287"/>
                  <a:pt x="73" y="289"/>
                  <a:pt x="72" y="291"/>
                </a:cubicBezTo>
                <a:cubicBezTo>
                  <a:pt x="70" y="295"/>
                  <a:pt x="67" y="299"/>
                  <a:pt x="65" y="302"/>
                </a:cubicBezTo>
                <a:cubicBezTo>
                  <a:pt x="62" y="306"/>
                  <a:pt x="60" y="309"/>
                  <a:pt x="58" y="312"/>
                </a:cubicBezTo>
                <a:cubicBezTo>
                  <a:pt x="55" y="316"/>
                  <a:pt x="53" y="319"/>
                  <a:pt x="51" y="321"/>
                </a:cubicBezTo>
                <a:cubicBezTo>
                  <a:pt x="48" y="324"/>
                  <a:pt x="46" y="327"/>
                  <a:pt x="44" y="329"/>
                </a:cubicBezTo>
                <a:cubicBezTo>
                  <a:pt x="42" y="331"/>
                  <a:pt x="40" y="334"/>
                  <a:pt x="38" y="336"/>
                </a:cubicBezTo>
                <a:cubicBezTo>
                  <a:pt x="36" y="338"/>
                  <a:pt x="34" y="339"/>
                  <a:pt x="32" y="341"/>
                </a:cubicBezTo>
                <a:cubicBezTo>
                  <a:pt x="26" y="347"/>
                  <a:pt x="22" y="351"/>
                  <a:pt x="22" y="351"/>
                </a:cubicBezTo>
                <a:close/>
              </a:path>
            </a:pathLst>
          </a:custGeom>
          <a:solidFill>
            <a:srgbClr val="0F8E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5" name="Freeform 6"/>
          <p:cNvSpPr>
            <a:spLocks/>
          </p:cNvSpPr>
          <p:nvPr/>
        </p:nvSpPr>
        <p:spPr bwMode="auto">
          <a:xfrm>
            <a:off x="127000" y="2065338"/>
            <a:ext cx="841375" cy="1119187"/>
          </a:xfrm>
          <a:custGeom>
            <a:avLst/>
            <a:gdLst>
              <a:gd name="T0" fmla="*/ 187 w 224"/>
              <a:gd name="T1" fmla="*/ 79 h 298"/>
              <a:gd name="T2" fmla="*/ 173 w 224"/>
              <a:gd name="T3" fmla="*/ 81 h 298"/>
              <a:gd name="T4" fmla="*/ 165 w 224"/>
              <a:gd name="T5" fmla="*/ 82 h 298"/>
              <a:gd name="T6" fmla="*/ 159 w 224"/>
              <a:gd name="T7" fmla="*/ 84 h 298"/>
              <a:gd name="T8" fmla="*/ 151 w 224"/>
              <a:gd name="T9" fmla="*/ 86 h 298"/>
              <a:gd name="T10" fmla="*/ 142 w 224"/>
              <a:gd name="T11" fmla="*/ 89 h 298"/>
              <a:gd name="T12" fmla="*/ 132 w 224"/>
              <a:gd name="T13" fmla="*/ 92 h 298"/>
              <a:gd name="T14" fmla="*/ 121 w 224"/>
              <a:gd name="T15" fmla="*/ 97 h 298"/>
              <a:gd name="T16" fmla="*/ 116 w 224"/>
              <a:gd name="T17" fmla="*/ 100 h 298"/>
              <a:gd name="T18" fmla="*/ 110 w 224"/>
              <a:gd name="T19" fmla="*/ 103 h 298"/>
              <a:gd name="T20" fmla="*/ 99 w 224"/>
              <a:gd name="T21" fmla="*/ 109 h 298"/>
              <a:gd name="T22" fmla="*/ 78 w 224"/>
              <a:gd name="T23" fmla="*/ 126 h 298"/>
              <a:gd name="T24" fmla="*/ 58 w 224"/>
              <a:gd name="T25" fmla="*/ 147 h 298"/>
              <a:gd name="T26" fmla="*/ 41 w 224"/>
              <a:gd name="T27" fmla="*/ 170 h 298"/>
              <a:gd name="T28" fmla="*/ 27 w 224"/>
              <a:gd name="T29" fmla="*/ 196 h 298"/>
              <a:gd name="T30" fmla="*/ 22 w 224"/>
              <a:gd name="T31" fmla="*/ 209 h 298"/>
              <a:gd name="T32" fmla="*/ 20 w 224"/>
              <a:gd name="T33" fmla="*/ 215 h 298"/>
              <a:gd name="T34" fmla="*/ 18 w 224"/>
              <a:gd name="T35" fmla="*/ 221 h 298"/>
              <a:gd name="T36" fmla="*/ 14 w 224"/>
              <a:gd name="T37" fmla="*/ 234 h 298"/>
              <a:gd name="T38" fmla="*/ 12 w 224"/>
              <a:gd name="T39" fmla="*/ 246 h 298"/>
              <a:gd name="T40" fmla="*/ 11 w 224"/>
              <a:gd name="T41" fmla="*/ 257 h 298"/>
              <a:gd name="T42" fmla="*/ 10 w 224"/>
              <a:gd name="T43" fmla="*/ 267 h 298"/>
              <a:gd name="T44" fmla="*/ 9 w 224"/>
              <a:gd name="T45" fmla="*/ 276 h 298"/>
              <a:gd name="T46" fmla="*/ 9 w 224"/>
              <a:gd name="T47" fmla="*/ 283 h 298"/>
              <a:gd name="T48" fmla="*/ 10 w 224"/>
              <a:gd name="T49" fmla="*/ 298 h 298"/>
              <a:gd name="T50" fmla="*/ 6 w 224"/>
              <a:gd name="T51" fmla="*/ 283 h 298"/>
              <a:gd name="T52" fmla="*/ 4 w 224"/>
              <a:gd name="T53" fmla="*/ 276 h 298"/>
              <a:gd name="T54" fmla="*/ 3 w 224"/>
              <a:gd name="T55" fmla="*/ 267 h 298"/>
              <a:gd name="T56" fmla="*/ 1 w 224"/>
              <a:gd name="T57" fmla="*/ 257 h 298"/>
              <a:gd name="T58" fmla="*/ 1 w 224"/>
              <a:gd name="T59" fmla="*/ 245 h 298"/>
              <a:gd name="T60" fmla="*/ 0 w 224"/>
              <a:gd name="T61" fmla="*/ 232 h 298"/>
              <a:gd name="T62" fmla="*/ 1 w 224"/>
              <a:gd name="T63" fmla="*/ 218 h 298"/>
              <a:gd name="T64" fmla="*/ 1 w 224"/>
              <a:gd name="T65" fmla="*/ 211 h 298"/>
              <a:gd name="T66" fmla="*/ 2 w 224"/>
              <a:gd name="T67" fmla="*/ 204 h 298"/>
              <a:gd name="T68" fmla="*/ 4 w 224"/>
              <a:gd name="T69" fmla="*/ 189 h 298"/>
              <a:gd name="T70" fmla="*/ 13 w 224"/>
              <a:gd name="T71" fmla="*/ 157 h 298"/>
              <a:gd name="T72" fmla="*/ 27 w 224"/>
              <a:gd name="T73" fmla="*/ 126 h 298"/>
              <a:gd name="T74" fmla="*/ 45 w 224"/>
              <a:gd name="T75" fmla="*/ 97 h 298"/>
              <a:gd name="T76" fmla="*/ 66 w 224"/>
              <a:gd name="T77" fmla="*/ 71 h 298"/>
              <a:gd name="T78" fmla="*/ 78 w 224"/>
              <a:gd name="T79" fmla="*/ 60 h 298"/>
              <a:gd name="T80" fmla="*/ 84 w 224"/>
              <a:gd name="T81" fmla="*/ 54 h 298"/>
              <a:gd name="T82" fmla="*/ 90 w 224"/>
              <a:gd name="T83" fmla="*/ 49 h 298"/>
              <a:gd name="T84" fmla="*/ 102 w 224"/>
              <a:gd name="T85" fmla="*/ 40 h 298"/>
              <a:gd name="T86" fmla="*/ 114 w 224"/>
              <a:gd name="T87" fmla="*/ 33 h 298"/>
              <a:gd name="T88" fmla="*/ 125 w 224"/>
              <a:gd name="T89" fmla="*/ 26 h 298"/>
              <a:gd name="T90" fmla="*/ 137 w 224"/>
              <a:gd name="T91" fmla="*/ 20 h 298"/>
              <a:gd name="T92" fmla="*/ 147 w 224"/>
              <a:gd name="T93" fmla="*/ 15 h 298"/>
              <a:gd name="T94" fmla="*/ 154 w 224"/>
              <a:gd name="T95" fmla="*/ 13 h 298"/>
              <a:gd name="T96" fmla="*/ 167 w 224"/>
              <a:gd name="T97" fmla="*/ 7 h 298"/>
              <a:gd name="T98" fmla="*/ 216 w 224"/>
              <a:gd name="T99" fmla="*/ 28 h 298"/>
              <a:gd name="T100" fmla="*/ 195 w 224"/>
              <a:gd name="T101" fmla="*/ 77 h 298"/>
              <a:gd name="T102" fmla="*/ 187 w 224"/>
              <a:gd name="T103" fmla="*/ 79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24" h="298">
                <a:moveTo>
                  <a:pt x="187" y="79"/>
                </a:moveTo>
                <a:cubicBezTo>
                  <a:pt x="187" y="79"/>
                  <a:pt x="182" y="80"/>
                  <a:pt x="173" y="81"/>
                </a:cubicBezTo>
                <a:cubicBezTo>
                  <a:pt x="171" y="81"/>
                  <a:pt x="168" y="82"/>
                  <a:pt x="165" y="82"/>
                </a:cubicBezTo>
                <a:cubicBezTo>
                  <a:pt x="163" y="83"/>
                  <a:pt x="161" y="83"/>
                  <a:pt x="159" y="84"/>
                </a:cubicBezTo>
                <a:cubicBezTo>
                  <a:pt x="156" y="85"/>
                  <a:pt x="154" y="85"/>
                  <a:pt x="151" y="86"/>
                </a:cubicBezTo>
                <a:cubicBezTo>
                  <a:pt x="148" y="86"/>
                  <a:pt x="145" y="88"/>
                  <a:pt x="142" y="89"/>
                </a:cubicBezTo>
                <a:cubicBezTo>
                  <a:pt x="139" y="90"/>
                  <a:pt x="135" y="91"/>
                  <a:pt x="132" y="92"/>
                </a:cubicBezTo>
                <a:cubicBezTo>
                  <a:pt x="128" y="94"/>
                  <a:pt x="125" y="96"/>
                  <a:pt x="121" y="97"/>
                </a:cubicBezTo>
                <a:cubicBezTo>
                  <a:pt x="119" y="98"/>
                  <a:pt x="118" y="99"/>
                  <a:pt x="116" y="100"/>
                </a:cubicBezTo>
                <a:cubicBezTo>
                  <a:pt x="114" y="101"/>
                  <a:pt x="112" y="102"/>
                  <a:pt x="110" y="103"/>
                </a:cubicBezTo>
                <a:cubicBezTo>
                  <a:pt x="107" y="105"/>
                  <a:pt x="103" y="107"/>
                  <a:pt x="99" y="109"/>
                </a:cubicBezTo>
                <a:cubicBezTo>
                  <a:pt x="92" y="115"/>
                  <a:pt x="84" y="120"/>
                  <a:pt x="78" y="126"/>
                </a:cubicBezTo>
                <a:cubicBezTo>
                  <a:pt x="70" y="132"/>
                  <a:pt x="64" y="140"/>
                  <a:pt x="58" y="147"/>
                </a:cubicBezTo>
                <a:cubicBezTo>
                  <a:pt x="52" y="154"/>
                  <a:pt x="45" y="162"/>
                  <a:pt x="41" y="170"/>
                </a:cubicBezTo>
                <a:cubicBezTo>
                  <a:pt x="35" y="178"/>
                  <a:pt x="31" y="187"/>
                  <a:pt x="27" y="196"/>
                </a:cubicBezTo>
                <a:cubicBezTo>
                  <a:pt x="25" y="200"/>
                  <a:pt x="24" y="204"/>
                  <a:pt x="22" y="209"/>
                </a:cubicBezTo>
                <a:cubicBezTo>
                  <a:pt x="21" y="211"/>
                  <a:pt x="20" y="213"/>
                  <a:pt x="20" y="215"/>
                </a:cubicBezTo>
                <a:cubicBezTo>
                  <a:pt x="19" y="217"/>
                  <a:pt x="18" y="219"/>
                  <a:pt x="18" y="221"/>
                </a:cubicBezTo>
                <a:cubicBezTo>
                  <a:pt x="17" y="226"/>
                  <a:pt x="15" y="230"/>
                  <a:pt x="14" y="234"/>
                </a:cubicBezTo>
                <a:cubicBezTo>
                  <a:pt x="14" y="238"/>
                  <a:pt x="13" y="242"/>
                  <a:pt x="12" y="246"/>
                </a:cubicBezTo>
                <a:cubicBezTo>
                  <a:pt x="12" y="249"/>
                  <a:pt x="11" y="253"/>
                  <a:pt x="11" y="257"/>
                </a:cubicBezTo>
                <a:cubicBezTo>
                  <a:pt x="10" y="260"/>
                  <a:pt x="10" y="263"/>
                  <a:pt x="10" y="267"/>
                </a:cubicBezTo>
                <a:cubicBezTo>
                  <a:pt x="10" y="270"/>
                  <a:pt x="9" y="273"/>
                  <a:pt x="9" y="276"/>
                </a:cubicBezTo>
                <a:cubicBezTo>
                  <a:pt x="9" y="278"/>
                  <a:pt x="9" y="281"/>
                  <a:pt x="9" y="283"/>
                </a:cubicBezTo>
                <a:cubicBezTo>
                  <a:pt x="10" y="292"/>
                  <a:pt x="10" y="298"/>
                  <a:pt x="10" y="298"/>
                </a:cubicBezTo>
                <a:cubicBezTo>
                  <a:pt x="10" y="298"/>
                  <a:pt x="8" y="292"/>
                  <a:pt x="6" y="283"/>
                </a:cubicBezTo>
                <a:cubicBezTo>
                  <a:pt x="6" y="281"/>
                  <a:pt x="5" y="279"/>
                  <a:pt x="4" y="276"/>
                </a:cubicBezTo>
                <a:cubicBezTo>
                  <a:pt x="4" y="273"/>
                  <a:pt x="3" y="270"/>
                  <a:pt x="3" y="267"/>
                </a:cubicBezTo>
                <a:cubicBezTo>
                  <a:pt x="3" y="264"/>
                  <a:pt x="2" y="260"/>
                  <a:pt x="1" y="257"/>
                </a:cubicBezTo>
                <a:cubicBezTo>
                  <a:pt x="1" y="253"/>
                  <a:pt x="1" y="249"/>
                  <a:pt x="1" y="245"/>
                </a:cubicBezTo>
                <a:cubicBezTo>
                  <a:pt x="1" y="241"/>
                  <a:pt x="0" y="237"/>
                  <a:pt x="0" y="232"/>
                </a:cubicBezTo>
                <a:cubicBezTo>
                  <a:pt x="0" y="228"/>
                  <a:pt x="1" y="223"/>
                  <a:pt x="1" y="218"/>
                </a:cubicBezTo>
                <a:cubicBezTo>
                  <a:pt x="1" y="216"/>
                  <a:pt x="1" y="214"/>
                  <a:pt x="1" y="211"/>
                </a:cubicBezTo>
                <a:cubicBezTo>
                  <a:pt x="1" y="209"/>
                  <a:pt x="2" y="206"/>
                  <a:pt x="2" y="204"/>
                </a:cubicBezTo>
                <a:cubicBezTo>
                  <a:pt x="3" y="199"/>
                  <a:pt x="4" y="194"/>
                  <a:pt x="4" y="189"/>
                </a:cubicBezTo>
                <a:cubicBezTo>
                  <a:pt x="7" y="179"/>
                  <a:pt x="9" y="168"/>
                  <a:pt x="13" y="157"/>
                </a:cubicBezTo>
                <a:cubicBezTo>
                  <a:pt x="17" y="147"/>
                  <a:pt x="22" y="137"/>
                  <a:pt x="27" y="126"/>
                </a:cubicBezTo>
                <a:cubicBezTo>
                  <a:pt x="32" y="116"/>
                  <a:pt x="38" y="106"/>
                  <a:pt x="45" y="97"/>
                </a:cubicBezTo>
                <a:cubicBezTo>
                  <a:pt x="51" y="87"/>
                  <a:pt x="59" y="79"/>
                  <a:pt x="66" y="71"/>
                </a:cubicBezTo>
                <a:cubicBezTo>
                  <a:pt x="70" y="67"/>
                  <a:pt x="74" y="63"/>
                  <a:pt x="78" y="60"/>
                </a:cubicBezTo>
                <a:cubicBezTo>
                  <a:pt x="80" y="58"/>
                  <a:pt x="82" y="56"/>
                  <a:pt x="84" y="54"/>
                </a:cubicBezTo>
                <a:cubicBezTo>
                  <a:pt x="86" y="53"/>
                  <a:pt x="88" y="51"/>
                  <a:pt x="90" y="49"/>
                </a:cubicBezTo>
                <a:cubicBezTo>
                  <a:pt x="94" y="46"/>
                  <a:pt x="98" y="43"/>
                  <a:pt x="102" y="40"/>
                </a:cubicBezTo>
                <a:cubicBezTo>
                  <a:pt x="106" y="38"/>
                  <a:pt x="110" y="35"/>
                  <a:pt x="114" y="33"/>
                </a:cubicBezTo>
                <a:cubicBezTo>
                  <a:pt x="118" y="30"/>
                  <a:pt x="121" y="28"/>
                  <a:pt x="125" y="26"/>
                </a:cubicBezTo>
                <a:cubicBezTo>
                  <a:pt x="129" y="24"/>
                  <a:pt x="133" y="22"/>
                  <a:pt x="137" y="20"/>
                </a:cubicBezTo>
                <a:cubicBezTo>
                  <a:pt x="140" y="19"/>
                  <a:pt x="144" y="17"/>
                  <a:pt x="147" y="15"/>
                </a:cubicBezTo>
                <a:cubicBezTo>
                  <a:pt x="149" y="14"/>
                  <a:pt x="152" y="13"/>
                  <a:pt x="154" y="13"/>
                </a:cubicBezTo>
                <a:cubicBezTo>
                  <a:pt x="163" y="9"/>
                  <a:pt x="167" y="7"/>
                  <a:pt x="167" y="7"/>
                </a:cubicBezTo>
                <a:cubicBezTo>
                  <a:pt x="187" y="0"/>
                  <a:pt x="208" y="9"/>
                  <a:pt x="216" y="28"/>
                </a:cubicBezTo>
                <a:cubicBezTo>
                  <a:pt x="224" y="47"/>
                  <a:pt x="214" y="69"/>
                  <a:pt x="195" y="77"/>
                </a:cubicBezTo>
                <a:cubicBezTo>
                  <a:pt x="193" y="78"/>
                  <a:pt x="190" y="78"/>
                  <a:pt x="187" y="79"/>
                </a:cubicBezTo>
                <a:close/>
              </a:path>
            </a:pathLst>
          </a:custGeom>
          <a:solidFill>
            <a:srgbClr val="0F8E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6" name="Freeform 7"/>
          <p:cNvSpPr>
            <a:spLocks/>
          </p:cNvSpPr>
          <p:nvPr/>
        </p:nvSpPr>
        <p:spPr bwMode="auto">
          <a:xfrm>
            <a:off x="1039813" y="2865438"/>
            <a:ext cx="500063" cy="1289050"/>
          </a:xfrm>
          <a:custGeom>
            <a:avLst/>
            <a:gdLst>
              <a:gd name="T0" fmla="*/ 118 w 133"/>
              <a:gd name="T1" fmla="*/ 68 h 343"/>
              <a:gd name="T2" fmla="*/ 109 w 133"/>
              <a:gd name="T3" fmla="*/ 78 h 343"/>
              <a:gd name="T4" fmla="*/ 104 w 133"/>
              <a:gd name="T5" fmla="*/ 83 h 343"/>
              <a:gd name="T6" fmla="*/ 99 w 133"/>
              <a:gd name="T7" fmla="*/ 89 h 343"/>
              <a:gd name="T8" fmla="*/ 94 w 133"/>
              <a:gd name="T9" fmla="*/ 95 h 343"/>
              <a:gd name="T10" fmla="*/ 88 w 133"/>
              <a:gd name="T11" fmla="*/ 103 h 343"/>
              <a:gd name="T12" fmla="*/ 82 w 133"/>
              <a:gd name="T13" fmla="*/ 111 h 343"/>
              <a:gd name="T14" fmla="*/ 75 w 133"/>
              <a:gd name="T15" fmla="*/ 121 h 343"/>
              <a:gd name="T16" fmla="*/ 69 w 133"/>
              <a:gd name="T17" fmla="*/ 131 h 343"/>
              <a:gd name="T18" fmla="*/ 62 w 133"/>
              <a:gd name="T19" fmla="*/ 142 h 343"/>
              <a:gd name="T20" fmla="*/ 50 w 133"/>
              <a:gd name="T21" fmla="*/ 166 h 343"/>
              <a:gd name="T22" fmla="*/ 39 w 133"/>
              <a:gd name="T23" fmla="*/ 191 h 343"/>
              <a:gd name="T24" fmla="*/ 31 w 133"/>
              <a:gd name="T25" fmla="*/ 218 h 343"/>
              <a:gd name="T26" fmla="*/ 24 w 133"/>
              <a:gd name="T27" fmla="*/ 245 h 343"/>
              <a:gd name="T28" fmla="*/ 22 w 133"/>
              <a:gd name="T29" fmla="*/ 258 h 343"/>
              <a:gd name="T30" fmla="*/ 20 w 133"/>
              <a:gd name="T31" fmla="*/ 271 h 343"/>
              <a:gd name="T32" fmla="*/ 19 w 133"/>
              <a:gd name="T33" fmla="*/ 283 h 343"/>
              <a:gd name="T34" fmla="*/ 18 w 133"/>
              <a:gd name="T35" fmla="*/ 294 h 343"/>
              <a:gd name="T36" fmla="*/ 17 w 133"/>
              <a:gd name="T37" fmla="*/ 305 h 343"/>
              <a:gd name="T38" fmla="*/ 17 w 133"/>
              <a:gd name="T39" fmla="*/ 314 h 343"/>
              <a:gd name="T40" fmla="*/ 17 w 133"/>
              <a:gd name="T41" fmla="*/ 329 h 343"/>
              <a:gd name="T42" fmla="*/ 18 w 133"/>
              <a:gd name="T43" fmla="*/ 343 h 343"/>
              <a:gd name="T44" fmla="*/ 14 w 133"/>
              <a:gd name="T45" fmla="*/ 330 h 343"/>
              <a:gd name="T46" fmla="*/ 10 w 133"/>
              <a:gd name="T47" fmla="*/ 315 h 343"/>
              <a:gd name="T48" fmla="*/ 8 w 133"/>
              <a:gd name="T49" fmla="*/ 305 h 343"/>
              <a:gd name="T50" fmla="*/ 6 w 133"/>
              <a:gd name="T51" fmla="*/ 295 h 343"/>
              <a:gd name="T52" fmla="*/ 4 w 133"/>
              <a:gd name="T53" fmla="*/ 283 h 343"/>
              <a:gd name="T54" fmla="*/ 3 w 133"/>
              <a:gd name="T55" fmla="*/ 271 h 343"/>
              <a:gd name="T56" fmla="*/ 1 w 133"/>
              <a:gd name="T57" fmla="*/ 257 h 343"/>
              <a:gd name="T58" fmla="*/ 1 w 133"/>
              <a:gd name="T59" fmla="*/ 243 h 343"/>
              <a:gd name="T60" fmla="*/ 1 w 133"/>
              <a:gd name="T61" fmla="*/ 214 h 343"/>
              <a:gd name="T62" fmla="*/ 3 w 133"/>
              <a:gd name="T63" fmla="*/ 183 h 343"/>
              <a:gd name="T64" fmla="*/ 8 w 133"/>
              <a:gd name="T65" fmla="*/ 152 h 343"/>
              <a:gd name="T66" fmla="*/ 15 w 133"/>
              <a:gd name="T67" fmla="*/ 123 h 343"/>
              <a:gd name="T68" fmla="*/ 20 w 133"/>
              <a:gd name="T69" fmla="*/ 109 h 343"/>
              <a:gd name="T70" fmla="*/ 24 w 133"/>
              <a:gd name="T71" fmla="*/ 95 h 343"/>
              <a:gd name="T72" fmla="*/ 29 w 133"/>
              <a:gd name="T73" fmla="*/ 83 h 343"/>
              <a:gd name="T74" fmla="*/ 34 w 133"/>
              <a:gd name="T75" fmla="*/ 72 h 343"/>
              <a:gd name="T76" fmla="*/ 39 w 133"/>
              <a:gd name="T77" fmla="*/ 61 h 343"/>
              <a:gd name="T78" fmla="*/ 44 w 133"/>
              <a:gd name="T79" fmla="*/ 51 h 343"/>
              <a:gd name="T80" fmla="*/ 48 w 133"/>
              <a:gd name="T81" fmla="*/ 43 h 343"/>
              <a:gd name="T82" fmla="*/ 52 w 133"/>
              <a:gd name="T83" fmla="*/ 36 h 343"/>
              <a:gd name="T84" fmla="*/ 58 w 133"/>
              <a:gd name="T85" fmla="*/ 25 h 343"/>
              <a:gd name="T86" fmla="*/ 109 w 133"/>
              <a:gd name="T87" fmla="*/ 10 h 343"/>
              <a:gd name="T88" fmla="*/ 123 w 133"/>
              <a:gd name="T89" fmla="*/ 61 h 343"/>
              <a:gd name="T90" fmla="*/ 118 w 133"/>
              <a:gd name="T91" fmla="*/ 68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3" h="343">
                <a:moveTo>
                  <a:pt x="118" y="68"/>
                </a:moveTo>
                <a:cubicBezTo>
                  <a:pt x="118" y="68"/>
                  <a:pt x="115" y="72"/>
                  <a:pt x="109" y="78"/>
                </a:cubicBezTo>
                <a:cubicBezTo>
                  <a:pt x="108" y="80"/>
                  <a:pt x="106" y="82"/>
                  <a:pt x="104" y="83"/>
                </a:cubicBezTo>
                <a:cubicBezTo>
                  <a:pt x="103" y="85"/>
                  <a:pt x="101" y="87"/>
                  <a:pt x="99" y="89"/>
                </a:cubicBezTo>
                <a:cubicBezTo>
                  <a:pt x="98" y="91"/>
                  <a:pt x="96" y="93"/>
                  <a:pt x="94" y="95"/>
                </a:cubicBezTo>
                <a:cubicBezTo>
                  <a:pt x="92" y="98"/>
                  <a:pt x="90" y="100"/>
                  <a:pt x="88" y="103"/>
                </a:cubicBezTo>
                <a:cubicBezTo>
                  <a:pt x="86" y="106"/>
                  <a:pt x="84" y="108"/>
                  <a:pt x="82" y="111"/>
                </a:cubicBezTo>
                <a:cubicBezTo>
                  <a:pt x="80" y="114"/>
                  <a:pt x="78" y="118"/>
                  <a:pt x="75" y="121"/>
                </a:cubicBezTo>
                <a:cubicBezTo>
                  <a:pt x="73" y="124"/>
                  <a:pt x="71" y="127"/>
                  <a:pt x="69" y="131"/>
                </a:cubicBezTo>
                <a:cubicBezTo>
                  <a:pt x="67" y="135"/>
                  <a:pt x="64" y="138"/>
                  <a:pt x="62" y="142"/>
                </a:cubicBezTo>
                <a:cubicBezTo>
                  <a:pt x="58" y="149"/>
                  <a:pt x="54" y="157"/>
                  <a:pt x="50" y="166"/>
                </a:cubicBezTo>
                <a:cubicBezTo>
                  <a:pt x="46" y="174"/>
                  <a:pt x="43" y="183"/>
                  <a:pt x="39" y="191"/>
                </a:cubicBezTo>
                <a:cubicBezTo>
                  <a:pt x="36" y="200"/>
                  <a:pt x="33" y="209"/>
                  <a:pt x="31" y="218"/>
                </a:cubicBezTo>
                <a:cubicBezTo>
                  <a:pt x="28" y="227"/>
                  <a:pt x="26" y="236"/>
                  <a:pt x="24" y="245"/>
                </a:cubicBezTo>
                <a:cubicBezTo>
                  <a:pt x="23" y="249"/>
                  <a:pt x="23" y="254"/>
                  <a:pt x="22" y="258"/>
                </a:cubicBezTo>
                <a:cubicBezTo>
                  <a:pt x="21" y="262"/>
                  <a:pt x="20" y="267"/>
                  <a:pt x="20" y="271"/>
                </a:cubicBezTo>
                <a:cubicBezTo>
                  <a:pt x="19" y="275"/>
                  <a:pt x="19" y="279"/>
                  <a:pt x="19" y="283"/>
                </a:cubicBezTo>
                <a:cubicBezTo>
                  <a:pt x="18" y="287"/>
                  <a:pt x="18" y="290"/>
                  <a:pt x="18" y="294"/>
                </a:cubicBezTo>
                <a:cubicBezTo>
                  <a:pt x="18" y="298"/>
                  <a:pt x="17" y="301"/>
                  <a:pt x="17" y="305"/>
                </a:cubicBezTo>
                <a:cubicBezTo>
                  <a:pt x="17" y="308"/>
                  <a:pt x="17" y="311"/>
                  <a:pt x="17" y="314"/>
                </a:cubicBezTo>
                <a:cubicBezTo>
                  <a:pt x="17" y="320"/>
                  <a:pt x="17" y="325"/>
                  <a:pt x="17" y="329"/>
                </a:cubicBezTo>
                <a:cubicBezTo>
                  <a:pt x="18" y="338"/>
                  <a:pt x="18" y="343"/>
                  <a:pt x="18" y="343"/>
                </a:cubicBezTo>
                <a:cubicBezTo>
                  <a:pt x="18" y="343"/>
                  <a:pt x="17" y="338"/>
                  <a:pt x="14" y="330"/>
                </a:cubicBezTo>
                <a:cubicBezTo>
                  <a:pt x="13" y="326"/>
                  <a:pt x="12" y="321"/>
                  <a:pt x="10" y="315"/>
                </a:cubicBezTo>
                <a:cubicBezTo>
                  <a:pt x="10" y="312"/>
                  <a:pt x="9" y="309"/>
                  <a:pt x="8" y="305"/>
                </a:cubicBezTo>
                <a:cubicBezTo>
                  <a:pt x="7" y="302"/>
                  <a:pt x="7" y="298"/>
                  <a:pt x="6" y="295"/>
                </a:cubicBezTo>
                <a:cubicBezTo>
                  <a:pt x="6" y="291"/>
                  <a:pt x="5" y="287"/>
                  <a:pt x="4" y="283"/>
                </a:cubicBezTo>
                <a:cubicBezTo>
                  <a:pt x="4" y="279"/>
                  <a:pt x="3" y="275"/>
                  <a:pt x="3" y="271"/>
                </a:cubicBezTo>
                <a:cubicBezTo>
                  <a:pt x="2" y="266"/>
                  <a:pt x="2" y="262"/>
                  <a:pt x="1" y="257"/>
                </a:cubicBezTo>
                <a:cubicBezTo>
                  <a:pt x="1" y="253"/>
                  <a:pt x="1" y="248"/>
                  <a:pt x="1" y="243"/>
                </a:cubicBezTo>
                <a:cubicBezTo>
                  <a:pt x="1" y="234"/>
                  <a:pt x="0" y="224"/>
                  <a:pt x="1" y="214"/>
                </a:cubicBezTo>
                <a:cubicBezTo>
                  <a:pt x="1" y="203"/>
                  <a:pt x="2" y="193"/>
                  <a:pt x="3" y="183"/>
                </a:cubicBezTo>
                <a:cubicBezTo>
                  <a:pt x="5" y="173"/>
                  <a:pt x="6" y="162"/>
                  <a:pt x="8" y="152"/>
                </a:cubicBezTo>
                <a:cubicBezTo>
                  <a:pt x="10" y="142"/>
                  <a:pt x="13" y="132"/>
                  <a:pt x="15" y="123"/>
                </a:cubicBezTo>
                <a:cubicBezTo>
                  <a:pt x="17" y="118"/>
                  <a:pt x="18" y="113"/>
                  <a:pt x="20" y="109"/>
                </a:cubicBezTo>
                <a:cubicBezTo>
                  <a:pt x="21" y="104"/>
                  <a:pt x="23" y="100"/>
                  <a:pt x="24" y="95"/>
                </a:cubicBezTo>
                <a:cubicBezTo>
                  <a:pt x="26" y="91"/>
                  <a:pt x="27" y="87"/>
                  <a:pt x="29" y="83"/>
                </a:cubicBezTo>
                <a:cubicBezTo>
                  <a:pt x="31" y="79"/>
                  <a:pt x="32" y="75"/>
                  <a:pt x="34" y="72"/>
                </a:cubicBezTo>
                <a:cubicBezTo>
                  <a:pt x="35" y="68"/>
                  <a:pt x="37" y="64"/>
                  <a:pt x="39" y="61"/>
                </a:cubicBezTo>
                <a:cubicBezTo>
                  <a:pt x="40" y="58"/>
                  <a:pt x="42" y="54"/>
                  <a:pt x="44" y="51"/>
                </a:cubicBezTo>
                <a:cubicBezTo>
                  <a:pt x="45" y="48"/>
                  <a:pt x="47" y="45"/>
                  <a:pt x="48" y="43"/>
                </a:cubicBezTo>
                <a:cubicBezTo>
                  <a:pt x="49" y="40"/>
                  <a:pt x="50" y="38"/>
                  <a:pt x="52" y="36"/>
                </a:cubicBezTo>
                <a:cubicBezTo>
                  <a:pt x="56" y="29"/>
                  <a:pt x="58" y="25"/>
                  <a:pt x="58" y="25"/>
                </a:cubicBezTo>
                <a:cubicBezTo>
                  <a:pt x="68" y="7"/>
                  <a:pt x="91" y="0"/>
                  <a:pt x="109" y="10"/>
                </a:cubicBezTo>
                <a:cubicBezTo>
                  <a:pt x="127" y="20"/>
                  <a:pt x="133" y="43"/>
                  <a:pt x="123" y="61"/>
                </a:cubicBezTo>
                <a:cubicBezTo>
                  <a:pt x="122" y="64"/>
                  <a:pt x="120" y="66"/>
                  <a:pt x="118" y="68"/>
                </a:cubicBezTo>
                <a:close/>
              </a:path>
            </a:pathLst>
          </a:custGeom>
          <a:solidFill>
            <a:srgbClr val="0F8E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7" name="Freeform 8"/>
          <p:cNvSpPr>
            <a:spLocks/>
          </p:cNvSpPr>
          <p:nvPr/>
        </p:nvSpPr>
        <p:spPr bwMode="auto">
          <a:xfrm>
            <a:off x="273050" y="784226"/>
            <a:ext cx="360363" cy="1303337"/>
          </a:xfrm>
          <a:custGeom>
            <a:avLst/>
            <a:gdLst>
              <a:gd name="T0" fmla="*/ 0 w 96"/>
              <a:gd name="T1" fmla="*/ 347 h 347"/>
              <a:gd name="T2" fmla="*/ 6 w 96"/>
              <a:gd name="T3" fmla="*/ 335 h 347"/>
              <a:gd name="T4" fmla="*/ 13 w 96"/>
              <a:gd name="T5" fmla="*/ 321 h 347"/>
              <a:gd name="T6" fmla="*/ 16 w 96"/>
              <a:gd name="T7" fmla="*/ 312 h 347"/>
              <a:gd name="T8" fmla="*/ 20 w 96"/>
              <a:gd name="T9" fmla="*/ 302 h 347"/>
              <a:gd name="T10" fmla="*/ 24 w 96"/>
              <a:gd name="T11" fmla="*/ 291 h 347"/>
              <a:gd name="T12" fmla="*/ 27 w 96"/>
              <a:gd name="T13" fmla="*/ 280 h 347"/>
              <a:gd name="T14" fmla="*/ 31 w 96"/>
              <a:gd name="T15" fmla="*/ 268 h 347"/>
              <a:gd name="T16" fmla="*/ 34 w 96"/>
              <a:gd name="T17" fmla="*/ 255 h 347"/>
              <a:gd name="T18" fmla="*/ 39 w 96"/>
              <a:gd name="T19" fmla="*/ 228 h 347"/>
              <a:gd name="T20" fmla="*/ 42 w 96"/>
              <a:gd name="T21" fmla="*/ 200 h 347"/>
              <a:gd name="T22" fmla="*/ 42 w 96"/>
              <a:gd name="T23" fmla="*/ 172 h 347"/>
              <a:gd name="T24" fmla="*/ 41 w 96"/>
              <a:gd name="T25" fmla="*/ 145 h 347"/>
              <a:gd name="T26" fmla="*/ 39 w 96"/>
              <a:gd name="T27" fmla="*/ 132 h 347"/>
              <a:gd name="T28" fmla="*/ 38 w 96"/>
              <a:gd name="T29" fmla="*/ 120 h 347"/>
              <a:gd name="T30" fmla="*/ 36 w 96"/>
              <a:gd name="T31" fmla="*/ 109 h 347"/>
              <a:gd name="T32" fmla="*/ 33 w 96"/>
              <a:gd name="T33" fmla="*/ 99 h 347"/>
              <a:gd name="T34" fmla="*/ 31 w 96"/>
              <a:gd name="T35" fmla="*/ 89 h 347"/>
              <a:gd name="T36" fmla="*/ 29 w 96"/>
              <a:gd name="T37" fmla="*/ 81 h 347"/>
              <a:gd name="T38" fmla="*/ 24 w 96"/>
              <a:gd name="T39" fmla="*/ 67 h 347"/>
              <a:gd name="T40" fmla="*/ 20 w 96"/>
              <a:gd name="T41" fmla="*/ 56 h 347"/>
              <a:gd name="T42" fmla="*/ 20 w 96"/>
              <a:gd name="T43" fmla="*/ 55 h 347"/>
              <a:gd name="T44" fmla="*/ 43 w 96"/>
              <a:gd name="T45" fmla="*/ 7 h 347"/>
              <a:gd name="T46" fmla="*/ 91 w 96"/>
              <a:gd name="T47" fmla="*/ 30 h 347"/>
              <a:gd name="T48" fmla="*/ 93 w 96"/>
              <a:gd name="T49" fmla="*/ 39 h 347"/>
              <a:gd name="T50" fmla="*/ 94 w 96"/>
              <a:gd name="T51" fmla="*/ 54 h 347"/>
              <a:gd name="T52" fmla="*/ 95 w 96"/>
              <a:gd name="T53" fmla="*/ 70 h 347"/>
              <a:gd name="T54" fmla="*/ 96 w 96"/>
              <a:gd name="T55" fmla="*/ 81 h 347"/>
              <a:gd name="T56" fmla="*/ 96 w 96"/>
              <a:gd name="T57" fmla="*/ 92 h 347"/>
              <a:gd name="T58" fmla="*/ 95 w 96"/>
              <a:gd name="T59" fmla="*/ 105 h 347"/>
              <a:gd name="T60" fmla="*/ 95 w 96"/>
              <a:gd name="T61" fmla="*/ 118 h 347"/>
              <a:gd name="T62" fmla="*/ 93 w 96"/>
              <a:gd name="T63" fmla="*/ 132 h 347"/>
              <a:gd name="T64" fmla="*/ 92 w 96"/>
              <a:gd name="T65" fmla="*/ 147 h 347"/>
              <a:gd name="T66" fmla="*/ 86 w 96"/>
              <a:gd name="T67" fmla="*/ 176 h 347"/>
              <a:gd name="T68" fmla="*/ 78 w 96"/>
              <a:gd name="T69" fmla="*/ 206 h 347"/>
              <a:gd name="T70" fmla="*/ 68 w 96"/>
              <a:gd name="T71" fmla="*/ 235 h 347"/>
              <a:gd name="T72" fmla="*/ 56 w 96"/>
              <a:gd name="T73" fmla="*/ 262 h 347"/>
              <a:gd name="T74" fmla="*/ 50 w 96"/>
              <a:gd name="T75" fmla="*/ 275 h 347"/>
              <a:gd name="T76" fmla="*/ 43 w 96"/>
              <a:gd name="T77" fmla="*/ 287 h 347"/>
              <a:gd name="T78" fmla="*/ 37 w 96"/>
              <a:gd name="T79" fmla="*/ 297 h 347"/>
              <a:gd name="T80" fmla="*/ 30 w 96"/>
              <a:gd name="T81" fmla="*/ 307 h 347"/>
              <a:gd name="T82" fmla="*/ 24 w 96"/>
              <a:gd name="T83" fmla="*/ 316 h 347"/>
              <a:gd name="T84" fmla="*/ 18 w 96"/>
              <a:gd name="T85" fmla="*/ 324 h 347"/>
              <a:gd name="T86" fmla="*/ 9 w 96"/>
              <a:gd name="T87" fmla="*/ 336 h 347"/>
              <a:gd name="T88" fmla="*/ 0 w 96"/>
              <a:gd name="T89" fmla="*/ 347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6" h="347">
                <a:moveTo>
                  <a:pt x="0" y="347"/>
                </a:moveTo>
                <a:cubicBezTo>
                  <a:pt x="0" y="347"/>
                  <a:pt x="2" y="342"/>
                  <a:pt x="6" y="335"/>
                </a:cubicBezTo>
                <a:cubicBezTo>
                  <a:pt x="8" y="331"/>
                  <a:pt x="10" y="326"/>
                  <a:pt x="13" y="321"/>
                </a:cubicBezTo>
                <a:cubicBezTo>
                  <a:pt x="14" y="318"/>
                  <a:pt x="15" y="315"/>
                  <a:pt x="16" y="312"/>
                </a:cubicBezTo>
                <a:cubicBezTo>
                  <a:pt x="18" y="309"/>
                  <a:pt x="19" y="305"/>
                  <a:pt x="20" y="302"/>
                </a:cubicBezTo>
                <a:cubicBezTo>
                  <a:pt x="21" y="299"/>
                  <a:pt x="23" y="295"/>
                  <a:pt x="24" y="291"/>
                </a:cubicBezTo>
                <a:cubicBezTo>
                  <a:pt x="25" y="288"/>
                  <a:pt x="26" y="284"/>
                  <a:pt x="27" y="280"/>
                </a:cubicBezTo>
                <a:cubicBezTo>
                  <a:pt x="29" y="276"/>
                  <a:pt x="30" y="272"/>
                  <a:pt x="31" y="268"/>
                </a:cubicBezTo>
                <a:cubicBezTo>
                  <a:pt x="32" y="263"/>
                  <a:pt x="33" y="259"/>
                  <a:pt x="34" y="255"/>
                </a:cubicBezTo>
                <a:cubicBezTo>
                  <a:pt x="36" y="246"/>
                  <a:pt x="38" y="237"/>
                  <a:pt x="39" y="228"/>
                </a:cubicBezTo>
                <a:cubicBezTo>
                  <a:pt x="40" y="218"/>
                  <a:pt x="41" y="209"/>
                  <a:pt x="42" y="200"/>
                </a:cubicBezTo>
                <a:cubicBezTo>
                  <a:pt x="42" y="190"/>
                  <a:pt x="43" y="181"/>
                  <a:pt x="42" y="172"/>
                </a:cubicBezTo>
                <a:cubicBezTo>
                  <a:pt x="42" y="163"/>
                  <a:pt x="41" y="154"/>
                  <a:pt x="41" y="145"/>
                </a:cubicBezTo>
                <a:cubicBezTo>
                  <a:pt x="40" y="141"/>
                  <a:pt x="40" y="136"/>
                  <a:pt x="39" y="132"/>
                </a:cubicBezTo>
                <a:cubicBezTo>
                  <a:pt x="39" y="128"/>
                  <a:pt x="38" y="124"/>
                  <a:pt x="38" y="120"/>
                </a:cubicBezTo>
                <a:cubicBezTo>
                  <a:pt x="37" y="116"/>
                  <a:pt x="36" y="113"/>
                  <a:pt x="36" y="109"/>
                </a:cubicBezTo>
                <a:cubicBezTo>
                  <a:pt x="35" y="105"/>
                  <a:pt x="34" y="102"/>
                  <a:pt x="33" y="99"/>
                </a:cubicBezTo>
                <a:cubicBezTo>
                  <a:pt x="33" y="95"/>
                  <a:pt x="32" y="92"/>
                  <a:pt x="31" y="89"/>
                </a:cubicBezTo>
                <a:cubicBezTo>
                  <a:pt x="30" y="86"/>
                  <a:pt x="29" y="83"/>
                  <a:pt x="29" y="81"/>
                </a:cubicBezTo>
                <a:cubicBezTo>
                  <a:pt x="27" y="75"/>
                  <a:pt x="26" y="71"/>
                  <a:pt x="24" y="67"/>
                </a:cubicBezTo>
                <a:cubicBezTo>
                  <a:pt x="22" y="60"/>
                  <a:pt x="20" y="56"/>
                  <a:pt x="20" y="56"/>
                </a:cubicBezTo>
                <a:cubicBezTo>
                  <a:pt x="20" y="55"/>
                  <a:pt x="20" y="55"/>
                  <a:pt x="20" y="55"/>
                </a:cubicBezTo>
                <a:cubicBezTo>
                  <a:pt x="13" y="35"/>
                  <a:pt x="24" y="14"/>
                  <a:pt x="43" y="7"/>
                </a:cubicBezTo>
                <a:cubicBezTo>
                  <a:pt x="63" y="0"/>
                  <a:pt x="84" y="11"/>
                  <a:pt x="91" y="30"/>
                </a:cubicBezTo>
                <a:cubicBezTo>
                  <a:pt x="92" y="33"/>
                  <a:pt x="92" y="36"/>
                  <a:pt x="93" y="39"/>
                </a:cubicBezTo>
                <a:cubicBezTo>
                  <a:pt x="93" y="39"/>
                  <a:pt x="93" y="44"/>
                  <a:pt x="94" y="54"/>
                </a:cubicBezTo>
                <a:cubicBezTo>
                  <a:pt x="95" y="58"/>
                  <a:pt x="95" y="64"/>
                  <a:pt x="95" y="70"/>
                </a:cubicBezTo>
                <a:cubicBezTo>
                  <a:pt x="95" y="74"/>
                  <a:pt x="96" y="77"/>
                  <a:pt x="96" y="81"/>
                </a:cubicBezTo>
                <a:cubicBezTo>
                  <a:pt x="96" y="85"/>
                  <a:pt x="96" y="88"/>
                  <a:pt x="96" y="92"/>
                </a:cubicBezTo>
                <a:cubicBezTo>
                  <a:pt x="96" y="96"/>
                  <a:pt x="96" y="101"/>
                  <a:pt x="95" y="105"/>
                </a:cubicBezTo>
                <a:cubicBezTo>
                  <a:pt x="95" y="109"/>
                  <a:pt x="95" y="114"/>
                  <a:pt x="95" y="118"/>
                </a:cubicBezTo>
                <a:cubicBezTo>
                  <a:pt x="94" y="123"/>
                  <a:pt x="94" y="127"/>
                  <a:pt x="93" y="132"/>
                </a:cubicBezTo>
                <a:cubicBezTo>
                  <a:pt x="93" y="137"/>
                  <a:pt x="92" y="142"/>
                  <a:pt x="92" y="147"/>
                </a:cubicBezTo>
                <a:cubicBezTo>
                  <a:pt x="90" y="156"/>
                  <a:pt x="88" y="166"/>
                  <a:pt x="86" y="176"/>
                </a:cubicBezTo>
                <a:cubicBezTo>
                  <a:pt x="84" y="186"/>
                  <a:pt x="81" y="196"/>
                  <a:pt x="78" y="206"/>
                </a:cubicBezTo>
                <a:cubicBezTo>
                  <a:pt x="75" y="216"/>
                  <a:pt x="72" y="226"/>
                  <a:pt x="68" y="235"/>
                </a:cubicBezTo>
                <a:cubicBezTo>
                  <a:pt x="64" y="245"/>
                  <a:pt x="60" y="254"/>
                  <a:pt x="56" y="262"/>
                </a:cubicBezTo>
                <a:cubicBezTo>
                  <a:pt x="54" y="267"/>
                  <a:pt x="52" y="271"/>
                  <a:pt x="50" y="275"/>
                </a:cubicBezTo>
                <a:cubicBezTo>
                  <a:pt x="48" y="279"/>
                  <a:pt x="45" y="283"/>
                  <a:pt x="43" y="287"/>
                </a:cubicBezTo>
                <a:cubicBezTo>
                  <a:pt x="41" y="290"/>
                  <a:pt x="39" y="294"/>
                  <a:pt x="37" y="297"/>
                </a:cubicBezTo>
                <a:cubicBezTo>
                  <a:pt x="35" y="301"/>
                  <a:pt x="32" y="304"/>
                  <a:pt x="30" y="307"/>
                </a:cubicBezTo>
                <a:cubicBezTo>
                  <a:pt x="28" y="310"/>
                  <a:pt x="26" y="313"/>
                  <a:pt x="24" y="316"/>
                </a:cubicBezTo>
                <a:cubicBezTo>
                  <a:pt x="22" y="319"/>
                  <a:pt x="20" y="322"/>
                  <a:pt x="18" y="324"/>
                </a:cubicBezTo>
                <a:cubicBezTo>
                  <a:pt x="15" y="329"/>
                  <a:pt x="12" y="333"/>
                  <a:pt x="9" y="336"/>
                </a:cubicBezTo>
                <a:cubicBezTo>
                  <a:pt x="3" y="343"/>
                  <a:pt x="0" y="347"/>
                  <a:pt x="0" y="347"/>
                </a:cubicBezTo>
                <a:close/>
              </a:path>
            </a:pathLst>
          </a:custGeom>
          <a:solidFill>
            <a:srgbClr val="0F8E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8" name="Freeform 9"/>
          <p:cNvSpPr>
            <a:spLocks/>
          </p:cNvSpPr>
          <p:nvPr/>
        </p:nvSpPr>
        <p:spPr bwMode="auto">
          <a:xfrm>
            <a:off x="547688" y="6010275"/>
            <a:ext cx="1187450" cy="742950"/>
          </a:xfrm>
          <a:custGeom>
            <a:avLst/>
            <a:gdLst>
              <a:gd name="T0" fmla="*/ 0 w 316"/>
              <a:gd name="T1" fmla="*/ 185 h 198"/>
              <a:gd name="T2" fmla="*/ 14 w 316"/>
              <a:gd name="T3" fmla="*/ 186 h 198"/>
              <a:gd name="T4" fmla="*/ 21 w 316"/>
              <a:gd name="T5" fmla="*/ 186 h 198"/>
              <a:gd name="T6" fmla="*/ 30 w 316"/>
              <a:gd name="T7" fmla="*/ 186 h 198"/>
              <a:gd name="T8" fmla="*/ 40 w 316"/>
              <a:gd name="T9" fmla="*/ 186 h 198"/>
              <a:gd name="T10" fmla="*/ 51 w 316"/>
              <a:gd name="T11" fmla="*/ 185 h 198"/>
              <a:gd name="T12" fmla="*/ 63 w 316"/>
              <a:gd name="T13" fmla="*/ 184 h 198"/>
              <a:gd name="T14" fmla="*/ 75 w 316"/>
              <a:gd name="T15" fmla="*/ 181 h 198"/>
              <a:gd name="T16" fmla="*/ 81 w 316"/>
              <a:gd name="T17" fmla="*/ 180 h 198"/>
              <a:gd name="T18" fmla="*/ 88 w 316"/>
              <a:gd name="T19" fmla="*/ 178 h 198"/>
              <a:gd name="T20" fmla="*/ 101 w 316"/>
              <a:gd name="T21" fmla="*/ 174 h 198"/>
              <a:gd name="T22" fmla="*/ 127 w 316"/>
              <a:gd name="T23" fmla="*/ 163 h 198"/>
              <a:gd name="T24" fmla="*/ 152 w 316"/>
              <a:gd name="T25" fmla="*/ 149 h 198"/>
              <a:gd name="T26" fmla="*/ 175 w 316"/>
              <a:gd name="T27" fmla="*/ 131 h 198"/>
              <a:gd name="T28" fmla="*/ 194 w 316"/>
              <a:gd name="T29" fmla="*/ 112 h 198"/>
              <a:gd name="T30" fmla="*/ 202 w 316"/>
              <a:gd name="T31" fmla="*/ 102 h 198"/>
              <a:gd name="T32" fmla="*/ 206 w 316"/>
              <a:gd name="T33" fmla="*/ 97 h 198"/>
              <a:gd name="T34" fmla="*/ 209 w 316"/>
              <a:gd name="T35" fmla="*/ 92 h 198"/>
              <a:gd name="T36" fmla="*/ 215 w 316"/>
              <a:gd name="T37" fmla="*/ 83 h 198"/>
              <a:gd name="T38" fmla="*/ 220 w 316"/>
              <a:gd name="T39" fmla="*/ 73 h 198"/>
              <a:gd name="T40" fmla="*/ 225 w 316"/>
              <a:gd name="T41" fmla="*/ 65 h 198"/>
              <a:gd name="T42" fmla="*/ 228 w 316"/>
              <a:gd name="T43" fmla="*/ 57 h 198"/>
              <a:gd name="T44" fmla="*/ 231 w 316"/>
              <a:gd name="T45" fmla="*/ 50 h 198"/>
              <a:gd name="T46" fmla="*/ 233 w 316"/>
              <a:gd name="T47" fmla="*/ 44 h 198"/>
              <a:gd name="T48" fmla="*/ 237 w 316"/>
              <a:gd name="T49" fmla="*/ 32 h 198"/>
              <a:gd name="T50" fmla="*/ 238 w 316"/>
              <a:gd name="T51" fmla="*/ 30 h 198"/>
              <a:gd name="T52" fmla="*/ 285 w 316"/>
              <a:gd name="T53" fmla="*/ 6 h 198"/>
              <a:gd name="T54" fmla="*/ 309 w 316"/>
              <a:gd name="T55" fmla="*/ 54 h 198"/>
              <a:gd name="T56" fmla="*/ 306 w 316"/>
              <a:gd name="T57" fmla="*/ 61 h 198"/>
              <a:gd name="T58" fmla="*/ 297 w 316"/>
              <a:gd name="T59" fmla="*/ 75 h 198"/>
              <a:gd name="T60" fmla="*/ 293 w 316"/>
              <a:gd name="T61" fmla="*/ 83 h 198"/>
              <a:gd name="T62" fmla="*/ 287 w 316"/>
              <a:gd name="T63" fmla="*/ 91 h 198"/>
              <a:gd name="T64" fmla="*/ 280 w 316"/>
              <a:gd name="T65" fmla="*/ 100 h 198"/>
              <a:gd name="T66" fmla="*/ 272 w 316"/>
              <a:gd name="T67" fmla="*/ 110 h 198"/>
              <a:gd name="T68" fmla="*/ 262 w 316"/>
              <a:gd name="T69" fmla="*/ 120 h 198"/>
              <a:gd name="T70" fmla="*/ 252 w 316"/>
              <a:gd name="T71" fmla="*/ 130 h 198"/>
              <a:gd name="T72" fmla="*/ 246 w 316"/>
              <a:gd name="T73" fmla="*/ 135 h 198"/>
              <a:gd name="T74" fmla="*/ 240 w 316"/>
              <a:gd name="T75" fmla="*/ 140 h 198"/>
              <a:gd name="T76" fmla="*/ 228 w 316"/>
              <a:gd name="T77" fmla="*/ 150 h 198"/>
              <a:gd name="T78" fmla="*/ 199 w 316"/>
              <a:gd name="T79" fmla="*/ 168 h 198"/>
              <a:gd name="T80" fmla="*/ 169 w 316"/>
              <a:gd name="T81" fmla="*/ 182 h 198"/>
              <a:gd name="T82" fmla="*/ 137 w 316"/>
              <a:gd name="T83" fmla="*/ 191 h 198"/>
              <a:gd name="T84" fmla="*/ 106 w 316"/>
              <a:gd name="T85" fmla="*/ 197 h 198"/>
              <a:gd name="T86" fmla="*/ 91 w 316"/>
              <a:gd name="T87" fmla="*/ 198 h 198"/>
              <a:gd name="T88" fmla="*/ 84 w 316"/>
              <a:gd name="T89" fmla="*/ 198 h 198"/>
              <a:gd name="T90" fmla="*/ 77 w 316"/>
              <a:gd name="T91" fmla="*/ 198 h 198"/>
              <a:gd name="T92" fmla="*/ 63 w 316"/>
              <a:gd name="T93" fmla="*/ 198 h 198"/>
              <a:gd name="T94" fmla="*/ 51 w 316"/>
              <a:gd name="T95" fmla="*/ 196 h 198"/>
              <a:gd name="T96" fmla="*/ 39 w 316"/>
              <a:gd name="T97" fmla="*/ 195 h 198"/>
              <a:gd name="T98" fmla="*/ 29 w 316"/>
              <a:gd name="T99" fmla="*/ 193 h 198"/>
              <a:gd name="T100" fmla="*/ 20 w 316"/>
              <a:gd name="T101" fmla="*/ 191 h 198"/>
              <a:gd name="T102" fmla="*/ 13 w 316"/>
              <a:gd name="T103" fmla="*/ 189 h 198"/>
              <a:gd name="T104" fmla="*/ 0 w 316"/>
              <a:gd name="T105" fmla="*/ 185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16" h="198">
                <a:moveTo>
                  <a:pt x="0" y="185"/>
                </a:moveTo>
                <a:cubicBezTo>
                  <a:pt x="0" y="185"/>
                  <a:pt x="5" y="185"/>
                  <a:pt x="14" y="186"/>
                </a:cubicBezTo>
                <a:cubicBezTo>
                  <a:pt x="16" y="186"/>
                  <a:pt x="19" y="186"/>
                  <a:pt x="21" y="186"/>
                </a:cubicBezTo>
                <a:cubicBezTo>
                  <a:pt x="24" y="186"/>
                  <a:pt x="27" y="186"/>
                  <a:pt x="30" y="186"/>
                </a:cubicBezTo>
                <a:cubicBezTo>
                  <a:pt x="33" y="186"/>
                  <a:pt x="37" y="186"/>
                  <a:pt x="40" y="186"/>
                </a:cubicBezTo>
                <a:cubicBezTo>
                  <a:pt x="43" y="186"/>
                  <a:pt x="47" y="185"/>
                  <a:pt x="51" y="185"/>
                </a:cubicBezTo>
                <a:cubicBezTo>
                  <a:pt x="55" y="184"/>
                  <a:pt x="59" y="184"/>
                  <a:pt x="63" y="184"/>
                </a:cubicBezTo>
                <a:cubicBezTo>
                  <a:pt x="67" y="183"/>
                  <a:pt x="71" y="182"/>
                  <a:pt x="75" y="181"/>
                </a:cubicBezTo>
                <a:cubicBezTo>
                  <a:pt x="77" y="181"/>
                  <a:pt x="79" y="180"/>
                  <a:pt x="81" y="180"/>
                </a:cubicBezTo>
                <a:cubicBezTo>
                  <a:pt x="84" y="179"/>
                  <a:pt x="86" y="179"/>
                  <a:pt x="88" y="178"/>
                </a:cubicBezTo>
                <a:cubicBezTo>
                  <a:pt x="92" y="177"/>
                  <a:pt x="97" y="175"/>
                  <a:pt x="101" y="174"/>
                </a:cubicBezTo>
                <a:cubicBezTo>
                  <a:pt x="110" y="171"/>
                  <a:pt x="119" y="168"/>
                  <a:pt x="127" y="163"/>
                </a:cubicBezTo>
                <a:cubicBezTo>
                  <a:pt x="136" y="159"/>
                  <a:pt x="144" y="154"/>
                  <a:pt x="152" y="149"/>
                </a:cubicBezTo>
                <a:cubicBezTo>
                  <a:pt x="160" y="143"/>
                  <a:pt x="168" y="138"/>
                  <a:pt x="175" y="131"/>
                </a:cubicBezTo>
                <a:cubicBezTo>
                  <a:pt x="182" y="125"/>
                  <a:pt x="188" y="118"/>
                  <a:pt x="194" y="112"/>
                </a:cubicBezTo>
                <a:cubicBezTo>
                  <a:pt x="197" y="109"/>
                  <a:pt x="199" y="105"/>
                  <a:pt x="202" y="102"/>
                </a:cubicBezTo>
                <a:cubicBezTo>
                  <a:pt x="203" y="100"/>
                  <a:pt x="205" y="99"/>
                  <a:pt x="206" y="97"/>
                </a:cubicBezTo>
                <a:cubicBezTo>
                  <a:pt x="207" y="96"/>
                  <a:pt x="208" y="94"/>
                  <a:pt x="209" y="92"/>
                </a:cubicBezTo>
                <a:cubicBezTo>
                  <a:pt x="211" y="89"/>
                  <a:pt x="213" y="86"/>
                  <a:pt x="215" y="83"/>
                </a:cubicBezTo>
                <a:cubicBezTo>
                  <a:pt x="217" y="80"/>
                  <a:pt x="219" y="76"/>
                  <a:pt x="220" y="73"/>
                </a:cubicBezTo>
                <a:cubicBezTo>
                  <a:pt x="222" y="70"/>
                  <a:pt x="224" y="68"/>
                  <a:pt x="225" y="65"/>
                </a:cubicBezTo>
                <a:cubicBezTo>
                  <a:pt x="226" y="62"/>
                  <a:pt x="227" y="59"/>
                  <a:pt x="228" y="57"/>
                </a:cubicBezTo>
                <a:cubicBezTo>
                  <a:pt x="229" y="54"/>
                  <a:pt x="230" y="52"/>
                  <a:pt x="231" y="50"/>
                </a:cubicBezTo>
                <a:cubicBezTo>
                  <a:pt x="232" y="48"/>
                  <a:pt x="233" y="46"/>
                  <a:pt x="233" y="44"/>
                </a:cubicBezTo>
                <a:cubicBezTo>
                  <a:pt x="236" y="36"/>
                  <a:pt x="237" y="32"/>
                  <a:pt x="237" y="32"/>
                </a:cubicBezTo>
                <a:cubicBezTo>
                  <a:pt x="238" y="30"/>
                  <a:pt x="238" y="30"/>
                  <a:pt x="238" y="30"/>
                </a:cubicBezTo>
                <a:cubicBezTo>
                  <a:pt x="244" y="11"/>
                  <a:pt x="265" y="0"/>
                  <a:pt x="285" y="6"/>
                </a:cubicBezTo>
                <a:cubicBezTo>
                  <a:pt x="305" y="13"/>
                  <a:pt x="316" y="34"/>
                  <a:pt x="309" y="54"/>
                </a:cubicBezTo>
                <a:cubicBezTo>
                  <a:pt x="308" y="56"/>
                  <a:pt x="307" y="59"/>
                  <a:pt x="306" y="61"/>
                </a:cubicBezTo>
                <a:cubicBezTo>
                  <a:pt x="306" y="61"/>
                  <a:pt x="303" y="66"/>
                  <a:pt x="297" y="75"/>
                </a:cubicBezTo>
                <a:cubicBezTo>
                  <a:pt x="296" y="77"/>
                  <a:pt x="294" y="80"/>
                  <a:pt x="293" y="83"/>
                </a:cubicBezTo>
                <a:cubicBezTo>
                  <a:pt x="291" y="85"/>
                  <a:pt x="289" y="88"/>
                  <a:pt x="287" y="91"/>
                </a:cubicBezTo>
                <a:cubicBezTo>
                  <a:pt x="284" y="94"/>
                  <a:pt x="282" y="97"/>
                  <a:pt x="280" y="100"/>
                </a:cubicBezTo>
                <a:cubicBezTo>
                  <a:pt x="277" y="103"/>
                  <a:pt x="274" y="106"/>
                  <a:pt x="272" y="110"/>
                </a:cubicBezTo>
                <a:cubicBezTo>
                  <a:pt x="269" y="113"/>
                  <a:pt x="266" y="117"/>
                  <a:pt x="262" y="120"/>
                </a:cubicBezTo>
                <a:cubicBezTo>
                  <a:pt x="259" y="123"/>
                  <a:pt x="255" y="127"/>
                  <a:pt x="252" y="130"/>
                </a:cubicBezTo>
                <a:cubicBezTo>
                  <a:pt x="250" y="132"/>
                  <a:pt x="248" y="134"/>
                  <a:pt x="246" y="135"/>
                </a:cubicBezTo>
                <a:cubicBezTo>
                  <a:pt x="244" y="137"/>
                  <a:pt x="242" y="139"/>
                  <a:pt x="240" y="140"/>
                </a:cubicBezTo>
                <a:cubicBezTo>
                  <a:pt x="236" y="143"/>
                  <a:pt x="232" y="147"/>
                  <a:pt x="228" y="150"/>
                </a:cubicBezTo>
                <a:cubicBezTo>
                  <a:pt x="218" y="156"/>
                  <a:pt x="210" y="162"/>
                  <a:pt x="199" y="168"/>
                </a:cubicBezTo>
                <a:cubicBezTo>
                  <a:pt x="190" y="173"/>
                  <a:pt x="179" y="177"/>
                  <a:pt x="169" y="182"/>
                </a:cubicBezTo>
                <a:cubicBezTo>
                  <a:pt x="158" y="185"/>
                  <a:pt x="148" y="189"/>
                  <a:pt x="137" y="191"/>
                </a:cubicBezTo>
                <a:cubicBezTo>
                  <a:pt x="127" y="194"/>
                  <a:pt x="116" y="195"/>
                  <a:pt x="106" y="197"/>
                </a:cubicBezTo>
                <a:cubicBezTo>
                  <a:pt x="101" y="197"/>
                  <a:pt x="96" y="198"/>
                  <a:pt x="91" y="198"/>
                </a:cubicBezTo>
                <a:cubicBezTo>
                  <a:pt x="88" y="198"/>
                  <a:pt x="86" y="198"/>
                  <a:pt x="84" y="198"/>
                </a:cubicBezTo>
                <a:cubicBezTo>
                  <a:pt x="81" y="198"/>
                  <a:pt x="79" y="198"/>
                  <a:pt x="77" y="198"/>
                </a:cubicBezTo>
                <a:cubicBezTo>
                  <a:pt x="72" y="198"/>
                  <a:pt x="67" y="198"/>
                  <a:pt x="63" y="198"/>
                </a:cubicBezTo>
                <a:cubicBezTo>
                  <a:pt x="59" y="197"/>
                  <a:pt x="55" y="197"/>
                  <a:pt x="51" y="196"/>
                </a:cubicBezTo>
                <a:cubicBezTo>
                  <a:pt x="47" y="196"/>
                  <a:pt x="43" y="196"/>
                  <a:pt x="39" y="195"/>
                </a:cubicBezTo>
                <a:cubicBezTo>
                  <a:pt x="36" y="194"/>
                  <a:pt x="32" y="193"/>
                  <a:pt x="29" y="193"/>
                </a:cubicBezTo>
                <a:cubicBezTo>
                  <a:pt x="26" y="192"/>
                  <a:pt x="23" y="191"/>
                  <a:pt x="20" y="191"/>
                </a:cubicBezTo>
                <a:cubicBezTo>
                  <a:pt x="18" y="190"/>
                  <a:pt x="15" y="189"/>
                  <a:pt x="13" y="189"/>
                </a:cubicBezTo>
                <a:cubicBezTo>
                  <a:pt x="4" y="186"/>
                  <a:pt x="0" y="185"/>
                  <a:pt x="0" y="185"/>
                </a:cubicBezTo>
                <a:close/>
              </a:path>
            </a:pathLst>
          </a:custGeom>
          <a:solidFill>
            <a:srgbClr val="0F8E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9" name="Freeform 10"/>
          <p:cNvSpPr>
            <a:spLocks/>
          </p:cNvSpPr>
          <p:nvPr/>
        </p:nvSpPr>
        <p:spPr bwMode="auto">
          <a:xfrm>
            <a:off x="5089525" y="5686425"/>
            <a:ext cx="1289050" cy="450850"/>
          </a:xfrm>
          <a:custGeom>
            <a:avLst/>
            <a:gdLst>
              <a:gd name="T0" fmla="*/ 0 w 343"/>
              <a:gd name="T1" fmla="*/ 118 h 120"/>
              <a:gd name="T2" fmla="*/ 13 w 343"/>
              <a:gd name="T3" fmla="*/ 116 h 120"/>
              <a:gd name="T4" fmla="*/ 28 w 343"/>
              <a:gd name="T5" fmla="*/ 113 h 120"/>
              <a:gd name="T6" fmla="*/ 37 w 343"/>
              <a:gd name="T7" fmla="*/ 111 h 120"/>
              <a:gd name="T8" fmla="*/ 47 w 343"/>
              <a:gd name="T9" fmla="*/ 109 h 120"/>
              <a:gd name="T10" fmla="*/ 69 w 343"/>
              <a:gd name="T11" fmla="*/ 103 h 120"/>
              <a:gd name="T12" fmla="*/ 94 w 343"/>
              <a:gd name="T13" fmla="*/ 96 h 120"/>
              <a:gd name="T14" fmla="*/ 120 w 343"/>
              <a:gd name="T15" fmla="*/ 87 h 120"/>
              <a:gd name="T16" fmla="*/ 147 w 343"/>
              <a:gd name="T17" fmla="*/ 78 h 120"/>
              <a:gd name="T18" fmla="*/ 173 w 343"/>
              <a:gd name="T19" fmla="*/ 67 h 120"/>
              <a:gd name="T20" fmla="*/ 197 w 343"/>
              <a:gd name="T21" fmla="*/ 56 h 120"/>
              <a:gd name="T22" fmla="*/ 220 w 343"/>
              <a:gd name="T23" fmla="*/ 45 h 120"/>
              <a:gd name="T24" fmla="*/ 240 w 343"/>
              <a:gd name="T25" fmla="*/ 35 h 120"/>
              <a:gd name="T26" fmla="*/ 249 w 343"/>
              <a:gd name="T27" fmla="*/ 30 h 120"/>
              <a:gd name="T28" fmla="*/ 256 w 343"/>
              <a:gd name="T29" fmla="*/ 25 h 120"/>
              <a:gd name="T30" fmla="*/ 269 w 343"/>
              <a:gd name="T31" fmla="*/ 18 h 120"/>
              <a:gd name="T32" fmla="*/ 280 w 343"/>
              <a:gd name="T33" fmla="*/ 11 h 120"/>
              <a:gd name="T34" fmla="*/ 281 w 343"/>
              <a:gd name="T35" fmla="*/ 11 h 120"/>
              <a:gd name="T36" fmla="*/ 332 w 343"/>
              <a:gd name="T37" fmla="*/ 24 h 120"/>
              <a:gd name="T38" fmla="*/ 319 w 343"/>
              <a:gd name="T39" fmla="*/ 75 h 120"/>
              <a:gd name="T40" fmla="*/ 311 w 343"/>
              <a:gd name="T41" fmla="*/ 79 h 120"/>
              <a:gd name="T42" fmla="*/ 298 w 343"/>
              <a:gd name="T43" fmla="*/ 83 h 120"/>
              <a:gd name="T44" fmla="*/ 283 w 343"/>
              <a:gd name="T45" fmla="*/ 87 h 120"/>
              <a:gd name="T46" fmla="*/ 273 w 343"/>
              <a:gd name="T47" fmla="*/ 90 h 120"/>
              <a:gd name="T48" fmla="*/ 263 w 343"/>
              <a:gd name="T49" fmla="*/ 93 h 120"/>
              <a:gd name="T50" fmla="*/ 239 w 343"/>
              <a:gd name="T51" fmla="*/ 99 h 120"/>
              <a:gd name="T52" fmla="*/ 213 w 343"/>
              <a:gd name="T53" fmla="*/ 104 h 120"/>
              <a:gd name="T54" fmla="*/ 185 w 343"/>
              <a:gd name="T55" fmla="*/ 110 h 120"/>
              <a:gd name="T56" fmla="*/ 156 w 343"/>
              <a:gd name="T57" fmla="*/ 114 h 120"/>
              <a:gd name="T58" fmla="*/ 126 w 343"/>
              <a:gd name="T59" fmla="*/ 117 h 120"/>
              <a:gd name="T60" fmla="*/ 98 w 343"/>
              <a:gd name="T61" fmla="*/ 119 h 120"/>
              <a:gd name="T62" fmla="*/ 72 w 343"/>
              <a:gd name="T63" fmla="*/ 120 h 120"/>
              <a:gd name="T64" fmla="*/ 48 w 343"/>
              <a:gd name="T65" fmla="*/ 120 h 120"/>
              <a:gd name="T66" fmla="*/ 37 w 343"/>
              <a:gd name="T67" fmla="*/ 120 h 120"/>
              <a:gd name="T68" fmla="*/ 28 w 343"/>
              <a:gd name="T69" fmla="*/ 120 h 120"/>
              <a:gd name="T70" fmla="*/ 13 w 343"/>
              <a:gd name="T71" fmla="*/ 119 h 120"/>
              <a:gd name="T72" fmla="*/ 0 w 343"/>
              <a:gd name="T73" fmla="*/ 118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43" h="120">
                <a:moveTo>
                  <a:pt x="0" y="118"/>
                </a:moveTo>
                <a:cubicBezTo>
                  <a:pt x="0" y="118"/>
                  <a:pt x="4" y="117"/>
                  <a:pt x="13" y="116"/>
                </a:cubicBezTo>
                <a:cubicBezTo>
                  <a:pt x="17" y="115"/>
                  <a:pt x="22" y="114"/>
                  <a:pt x="28" y="113"/>
                </a:cubicBezTo>
                <a:cubicBezTo>
                  <a:pt x="30" y="112"/>
                  <a:pt x="33" y="112"/>
                  <a:pt x="37" y="111"/>
                </a:cubicBezTo>
                <a:cubicBezTo>
                  <a:pt x="40" y="110"/>
                  <a:pt x="43" y="109"/>
                  <a:pt x="47" y="109"/>
                </a:cubicBezTo>
                <a:cubicBezTo>
                  <a:pt x="54" y="107"/>
                  <a:pt x="61" y="105"/>
                  <a:pt x="69" y="103"/>
                </a:cubicBezTo>
                <a:cubicBezTo>
                  <a:pt x="77" y="101"/>
                  <a:pt x="85" y="98"/>
                  <a:pt x="94" y="96"/>
                </a:cubicBezTo>
                <a:cubicBezTo>
                  <a:pt x="102" y="93"/>
                  <a:pt x="111" y="91"/>
                  <a:pt x="120" y="87"/>
                </a:cubicBezTo>
                <a:cubicBezTo>
                  <a:pt x="129" y="84"/>
                  <a:pt x="138" y="81"/>
                  <a:pt x="147" y="78"/>
                </a:cubicBezTo>
                <a:cubicBezTo>
                  <a:pt x="155" y="74"/>
                  <a:pt x="164" y="71"/>
                  <a:pt x="173" y="67"/>
                </a:cubicBezTo>
                <a:cubicBezTo>
                  <a:pt x="181" y="64"/>
                  <a:pt x="189" y="60"/>
                  <a:pt x="197" y="56"/>
                </a:cubicBezTo>
                <a:cubicBezTo>
                  <a:pt x="205" y="52"/>
                  <a:pt x="213" y="49"/>
                  <a:pt x="220" y="45"/>
                </a:cubicBezTo>
                <a:cubicBezTo>
                  <a:pt x="227" y="41"/>
                  <a:pt x="234" y="38"/>
                  <a:pt x="240" y="35"/>
                </a:cubicBezTo>
                <a:cubicBezTo>
                  <a:pt x="243" y="33"/>
                  <a:pt x="246" y="31"/>
                  <a:pt x="249" y="30"/>
                </a:cubicBezTo>
                <a:cubicBezTo>
                  <a:pt x="251" y="28"/>
                  <a:pt x="254" y="27"/>
                  <a:pt x="256" y="25"/>
                </a:cubicBezTo>
                <a:cubicBezTo>
                  <a:pt x="261" y="22"/>
                  <a:pt x="265" y="20"/>
                  <a:pt x="269" y="18"/>
                </a:cubicBezTo>
                <a:cubicBezTo>
                  <a:pt x="276" y="14"/>
                  <a:pt x="280" y="11"/>
                  <a:pt x="280" y="11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99" y="0"/>
                  <a:pt x="322" y="6"/>
                  <a:pt x="332" y="24"/>
                </a:cubicBezTo>
                <a:cubicBezTo>
                  <a:pt x="343" y="41"/>
                  <a:pt x="337" y="64"/>
                  <a:pt x="319" y="75"/>
                </a:cubicBezTo>
                <a:cubicBezTo>
                  <a:pt x="317" y="77"/>
                  <a:pt x="314" y="78"/>
                  <a:pt x="311" y="79"/>
                </a:cubicBezTo>
                <a:cubicBezTo>
                  <a:pt x="311" y="79"/>
                  <a:pt x="306" y="80"/>
                  <a:pt x="298" y="83"/>
                </a:cubicBezTo>
                <a:cubicBezTo>
                  <a:pt x="294" y="84"/>
                  <a:pt x="289" y="85"/>
                  <a:pt x="283" y="87"/>
                </a:cubicBezTo>
                <a:cubicBezTo>
                  <a:pt x="280" y="88"/>
                  <a:pt x="277" y="89"/>
                  <a:pt x="273" y="90"/>
                </a:cubicBezTo>
                <a:cubicBezTo>
                  <a:pt x="270" y="91"/>
                  <a:pt x="267" y="92"/>
                  <a:pt x="263" y="93"/>
                </a:cubicBezTo>
                <a:cubicBezTo>
                  <a:pt x="256" y="95"/>
                  <a:pt x="248" y="97"/>
                  <a:pt x="239" y="99"/>
                </a:cubicBezTo>
                <a:cubicBezTo>
                  <a:pt x="231" y="101"/>
                  <a:pt x="222" y="102"/>
                  <a:pt x="213" y="104"/>
                </a:cubicBezTo>
                <a:cubicBezTo>
                  <a:pt x="204" y="106"/>
                  <a:pt x="194" y="108"/>
                  <a:pt x="185" y="110"/>
                </a:cubicBezTo>
                <a:cubicBezTo>
                  <a:pt x="175" y="111"/>
                  <a:pt x="165" y="112"/>
                  <a:pt x="156" y="114"/>
                </a:cubicBezTo>
                <a:cubicBezTo>
                  <a:pt x="146" y="115"/>
                  <a:pt x="136" y="116"/>
                  <a:pt x="126" y="117"/>
                </a:cubicBezTo>
                <a:cubicBezTo>
                  <a:pt x="117" y="118"/>
                  <a:pt x="107" y="118"/>
                  <a:pt x="98" y="119"/>
                </a:cubicBezTo>
                <a:cubicBezTo>
                  <a:pt x="89" y="119"/>
                  <a:pt x="80" y="120"/>
                  <a:pt x="72" y="120"/>
                </a:cubicBezTo>
                <a:cubicBezTo>
                  <a:pt x="63" y="120"/>
                  <a:pt x="55" y="120"/>
                  <a:pt x="48" y="120"/>
                </a:cubicBezTo>
                <a:cubicBezTo>
                  <a:pt x="44" y="120"/>
                  <a:pt x="41" y="120"/>
                  <a:pt x="37" y="120"/>
                </a:cubicBezTo>
                <a:cubicBezTo>
                  <a:pt x="34" y="120"/>
                  <a:pt x="31" y="120"/>
                  <a:pt x="28" y="120"/>
                </a:cubicBezTo>
                <a:cubicBezTo>
                  <a:pt x="22" y="119"/>
                  <a:pt x="17" y="119"/>
                  <a:pt x="13" y="119"/>
                </a:cubicBezTo>
                <a:cubicBezTo>
                  <a:pt x="4" y="119"/>
                  <a:pt x="0" y="118"/>
                  <a:pt x="0" y="118"/>
                </a:cubicBezTo>
                <a:close/>
              </a:path>
            </a:pathLst>
          </a:custGeom>
          <a:solidFill>
            <a:srgbClr val="0F8E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0" name="Freeform 11"/>
          <p:cNvSpPr>
            <a:spLocks/>
          </p:cNvSpPr>
          <p:nvPr/>
        </p:nvSpPr>
        <p:spPr bwMode="auto">
          <a:xfrm>
            <a:off x="1190625" y="5381625"/>
            <a:ext cx="1246188" cy="538162"/>
          </a:xfrm>
          <a:custGeom>
            <a:avLst/>
            <a:gdLst>
              <a:gd name="T0" fmla="*/ 278 w 332"/>
              <a:gd name="T1" fmla="*/ 78 h 143"/>
              <a:gd name="T2" fmla="*/ 265 w 332"/>
              <a:gd name="T3" fmla="*/ 72 h 143"/>
              <a:gd name="T4" fmla="*/ 258 w 332"/>
              <a:gd name="T5" fmla="*/ 70 h 143"/>
              <a:gd name="T6" fmla="*/ 251 w 332"/>
              <a:gd name="T7" fmla="*/ 68 h 143"/>
              <a:gd name="T8" fmla="*/ 244 w 332"/>
              <a:gd name="T9" fmla="*/ 65 h 143"/>
              <a:gd name="T10" fmla="*/ 235 w 332"/>
              <a:gd name="T11" fmla="*/ 63 h 143"/>
              <a:gd name="T12" fmla="*/ 224 w 332"/>
              <a:gd name="T13" fmla="*/ 60 h 143"/>
              <a:gd name="T14" fmla="*/ 213 w 332"/>
              <a:gd name="T15" fmla="*/ 58 h 143"/>
              <a:gd name="T16" fmla="*/ 207 w 332"/>
              <a:gd name="T17" fmla="*/ 57 h 143"/>
              <a:gd name="T18" fmla="*/ 201 w 332"/>
              <a:gd name="T19" fmla="*/ 57 h 143"/>
              <a:gd name="T20" fmla="*/ 188 w 332"/>
              <a:gd name="T21" fmla="*/ 56 h 143"/>
              <a:gd name="T22" fmla="*/ 161 w 332"/>
              <a:gd name="T23" fmla="*/ 57 h 143"/>
              <a:gd name="T24" fmla="*/ 133 w 332"/>
              <a:gd name="T25" fmla="*/ 61 h 143"/>
              <a:gd name="T26" fmla="*/ 106 w 332"/>
              <a:gd name="T27" fmla="*/ 69 h 143"/>
              <a:gd name="T28" fmla="*/ 80 w 332"/>
              <a:gd name="T29" fmla="*/ 80 h 143"/>
              <a:gd name="T30" fmla="*/ 68 w 332"/>
              <a:gd name="T31" fmla="*/ 87 h 143"/>
              <a:gd name="T32" fmla="*/ 62 w 332"/>
              <a:gd name="T33" fmla="*/ 90 h 143"/>
              <a:gd name="T34" fmla="*/ 56 w 332"/>
              <a:gd name="T35" fmla="*/ 93 h 143"/>
              <a:gd name="T36" fmla="*/ 46 w 332"/>
              <a:gd name="T37" fmla="*/ 100 h 143"/>
              <a:gd name="T38" fmla="*/ 37 w 332"/>
              <a:gd name="T39" fmla="*/ 107 h 143"/>
              <a:gd name="T40" fmla="*/ 28 w 332"/>
              <a:gd name="T41" fmla="*/ 114 h 143"/>
              <a:gd name="T42" fmla="*/ 21 w 332"/>
              <a:gd name="T43" fmla="*/ 121 h 143"/>
              <a:gd name="T44" fmla="*/ 15 w 332"/>
              <a:gd name="T45" fmla="*/ 127 h 143"/>
              <a:gd name="T46" fmla="*/ 10 w 332"/>
              <a:gd name="T47" fmla="*/ 132 h 143"/>
              <a:gd name="T48" fmla="*/ 0 w 332"/>
              <a:gd name="T49" fmla="*/ 143 h 143"/>
              <a:gd name="T50" fmla="*/ 7 w 332"/>
              <a:gd name="T51" fmla="*/ 130 h 143"/>
              <a:gd name="T52" fmla="*/ 11 w 332"/>
              <a:gd name="T53" fmla="*/ 124 h 143"/>
              <a:gd name="T54" fmla="*/ 16 w 332"/>
              <a:gd name="T55" fmla="*/ 117 h 143"/>
              <a:gd name="T56" fmla="*/ 22 w 332"/>
              <a:gd name="T57" fmla="*/ 108 h 143"/>
              <a:gd name="T58" fmla="*/ 29 w 332"/>
              <a:gd name="T59" fmla="*/ 99 h 143"/>
              <a:gd name="T60" fmla="*/ 36 w 332"/>
              <a:gd name="T61" fmla="*/ 90 h 143"/>
              <a:gd name="T62" fmla="*/ 46 w 332"/>
              <a:gd name="T63" fmla="*/ 80 h 143"/>
              <a:gd name="T64" fmla="*/ 50 w 332"/>
              <a:gd name="T65" fmla="*/ 75 h 143"/>
              <a:gd name="T66" fmla="*/ 56 w 332"/>
              <a:gd name="T67" fmla="*/ 70 h 143"/>
              <a:gd name="T68" fmla="*/ 67 w 332"/>
              <a:gd name="T69" fmla="*/ 60 h 143"/>
              <a:gd name="T70" fmla="*/ 92 w 332"/>
              <a:gd name="T71" fmla="*/ 42 h 143"/>
              <a:gd name="T72" fmla="*/ 121 w 332"/>
              <a:gd name="T73" fmla="*/ 26 h 143"/>
              <a:gd name="T74" fmla="*/ 152 w 332"/>
              <a:gd name="T75" fmla="*/ 14 h 143"/>
              <a:gd name="T76" fmla="*/ 183 w 332"/>
              <a:gd name="T77" fmla="*/ 6 h 143"/>
              <a:gd name="T78" fmla="*/ 199 w 332"/>
              <a:gd name="T79" fmla="*/ 3 h 143"/>
              <a:gd name="T80" fmla="*/ 206 w 332"/>
              <a:gd name="T81" fmla="*/ 2 h 143"/>
              <a:gd name="T82" fmla="*/ 214 w 332"/>
              <a:gd name="T83" fmla="*/ 1 h 143"/>
              <a:gd name="T84" fmla="*/ 228 w 332"/>
              <a:gd name="T85" fmla="*/ 0 h 143"/>
              <a:gd name="T86" fmla="*/ 242 w 332"/>
              <a:gd name="T87" fmla="*/ 0 h 143"/>
              <a:gd name="T88" fmla="*/ 254 w 332"/>
              <a:gd name="T89" fmla="*/ 1 h 143"/>
              <a:gd name="T90" fmla="*/ 266 w 332"/>
              <a:gd name="T91" fmla="*/ 2 h 143"/>
              <a:gd name="T92" fmla="*/ 277 w 332"/>
              <a:gd name="T93" fmla="*/ 3 h 143"/>
              <a:gd name="T94" fmla="*/ 284 w 332"/>
              <a:gd name="T95" fmla="*/ 4 h 143"/>
              <a:gd name="T96" fmla="*/ 298 w 332"/>
              <a:gd name="T97" fmla="*/ 6 h 143"/>
              <a:gd name="T98" fmla="*/ 329 w 332"/>
              <a:gd name="T99" fmla="*/ 49 h 143"/>
              <a:gd name="T100" fmla="*/ 286 w 332"/>
              <a:gd name="T101" fmla="*/ 80 h 143"/>
              <a:gd name="T102" fmla="*/ 278 w 332"/>
              <a:gd name="T103" fmla="*/ 78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32" h="143">
                <a:moveTo>
                  <a:pt x="278" y="78"/>
                </a:moveTo>
                <a:cubicBezTo>
                  <a:pt x="278" y="78"/>
                  <a:pt x="273" y="76"/>
                  <a:pt x="265" y="72"/>
                </a:cubicBezTo>
                <a:cubicBezTo>
                  <a:pt x="263" y="72"/>
                  <a:pt x="260" y="71"/>
                  <a:pt x="258" y="70"/>
                </a:cubicBezTo>
                <a:cubicBezTo>
                  <a:pt x="256" y="69"/>
                  <a:pt x="254" y="68"/>
                  <a:pt x="251" y="68"/>
                </a:cubicBezTo>
                <a:cubicBezTo>
                  <a:pt x="249" y="67"/>
                  <a:pt x="247" y="66"/>
                  <a:pt x="244" y="65"/>
                </a:cubicBezTo>
                <a:cubicBezTo>
                  <a:pt x="241" y="64"/>
                  <a:pt x="238" y="63"/>
                  <a:pt x="235" y="63"/>
                </a:cubicBezTo>
                <a:cubicBezTo>
                  <a:pt x="231" y="62"/>
                  <a:pt x="228" y="61"/>
                  <a:pt x="224" y="60"/>
                </a:cubicBezTo>
                <a:cubicBezTo>
                  <a:pt x="221" y="60"/>
                  <a:pt x="217" y="59"/>
                  <a:pt x="213" y="58"/>
                </a:cubicBezTo>
                <a:cubicBezTo>
                  <a:pt x="211" y="58"/>
                  <a:pt x="209" y="58"/>
                  <a:pt x="207" y="57"/>
                </a:cubicBezTo>
                <a:cubicBezTo>
                  <a:pt x="205" y="57"/>
                  <a:pt x="203" y="57"/>
                  <a:pt x="201" y="57"/>
                </a:cubicBezTo>
                <a:cubicBezTo>
                  <a:pt x="197" y="57"/>
                  <a:pt x="192" y="56"/>
                  <a:pt x="188" y="56"/>
                </a:cubicBezTo>
                <a:cubicBezTo>
                  <a:pt x="180" y="56"/>
                  <a:pt x="170" y="56"/>
                  <a:pt x="161" y="57"/>
                </a:cubicBezTo>
                <a:cubicBezTo>
                  <a:pt x="152" y="58"/>
                  <a:pt x="143" y="60"/>
                  <a:pt x="133" y="61"/>
                </a:cubicBezTo>
                <a:cubicBezTo>
                  <a:pt x="124" y="64"/>
                  <a:pt x="115" y="66"/>
                  <a:pt x="106" y="69"/>
                </a:cubicBezTo>
                <a:cubicBezTo>
                  <a:pt x="96" y="72"/>
                  <a:pt x="88" y="76"/>
                  <a:pt x="80" y="80"/>
                </a:cubicBezTo>
                <a:cubicBezTo>
                  <a:pt x="76" y="82"/>
                  <a:pt x="72" y="84"/>
                  <a:pt x="68" y="87"/>
                </a:cubicBezTo>
                <a:cubicBezTo>
                  <a:pt x="66" y="88"/>
                  <a:pt x="64" y="89"/>
                  <a:pt x="62" y="90"/>
                </a:cubicBezTo>
                <a:cubicBezTo>
                  <a:pt x="60" y="91"/>
                  <a:pt x="58" y="92"/>
                  <a:pt x="56" y="93"/>
                </a:cubicBezTo>
                <a:cubicBezTo>
                  <a:pt x="53" y="96"/>
                  <a:pt x="49" y="98"/>
                  <a:pt x="46" y="100"/>
                </a:cubicBezTo>
                <a:cubicBezTo>
                  <a:pt x="43" y="103"/>
                  <a:pt x="40" y="105"/>
                  <a:pt x="37" y="107"/>
                </a:cubicBezTo>
                <a:cubicBezTo>
                  <a:pt x="34" y="110"/>
                  <a:pt x="31" y="112"/>
                  <a:pt x="28" y="114"/>
                </a:cubicBezTo>
                <a:cubicBezTo>
                  <a:pt x="26" y="117"/>
                  <a:pt x="23" y="119"/>
                  <a:pt x="21" y="121"/>
                </a:cubicBezTo>
                <a:cubicBezTo>
                  <a:pt x="19" y="123"/>
                  <a:pt x="17" y="125"/>
                  <a:pt x="15" y="127"/>
                </a:cubicBezTo>
                <a:cubicBezTo>
                  <a:pt x="13" y="129"/>
                  <a:pt x="11" y="131"/>
                  <a:pt x="10" y="132"/>
                </a:cubicBezTo>
                <a:cubicBezTo>
                  <a:pt x="4" y="139"/>
                  <a:pt x="0" y="143"/>
                  <a:pt x="0" y="143"/>
                </a:cubicBezTo>
                <a:cubicBezTo>
                  <a:pt x="0" y="143"/>
                  <a:pt x="3" y="138"/>
                  <a:pt x="7" y="130"/>
                </a:cubicBezTo>
                <a:cubicBezTo>
                  <a:pt x="8" y="128"/>
                  <a:pt x="10" y="126"/>
                  <a:pt x="11" y="124"/>
                </a:cubicBezTo>
                <a:cubicBezTo>
                  <a:pt x="12" y="122"/>
                  <a:pt x="14" y="119"/>
                  <a:pt x="16" y="117"/>
                </a:cubicBezTo>
                <a:cubicBezTo>
                  <a:pt x="18" y="114"/>
                  <a:pt x="20" y="111"/>
                  <a:pt x="22" y="108"/>
                </a:cubicBezTo>
                <a:cubicBezTo>
                  <a:pt x="24" y="105"/>
                  <a:pt x="26" y="102"/>
                  <a:pt x="29" y="99"/>
                </a:cubicBezTo>
                <a:cubicBezTo>
                  <a:pt x="31" y="96"/>
                  <a:pt x="34" y="93"/>
                  <a:pt x="36" y="90"/>
                </a:cubicBezTo>
                <a:cubicBezTo>
                  <a:pt x="39" y="87"/>
                  <a:pt x="42" y="83"/>
                  <a:pt x="46" y="80"/>
                </a:cubicBezTo>
                <a:cubicBezTo>
                  <a:pt x="47" y="78"/>
                  <a:pt x="49" y="77"/>
                  <a:pt x="50" y="75"/>
                </a:cubicBezTo>
                <a:cubicBezTo>
                  <a:pt x="52" y="73"/>
                  <a:pt x="54" y="72"/>
                  <a:pt x="56" y="70"/>
                </a:cubicBezTo>
                <a:cubicBezTo>
                  <a:pt x="59" y="67"/>
                  <a:pt x="63" y="64"/>
                  <a:pt x="67" y="60"/>
                </a:cubicBezTo>
                <a:cubicBezTo>
                  <a:pt x="75" y="54"/>
                  <a:pt x="83" y="48"/>
                  <a:pt x="92" y="42"/>
                </a:cubicBezTo>
                <a:cubicBezTo>
                  <a:pt x="101" y="36"/>
                  <a:pt x="111" y="31"/>
                  <a:pt x="121" y="26"/>
                </a:cubicBezTo>
                <a:cubicBezTo>
                  <a:pt x="131" y="22"/>
                  <a:pt x="141" y="17"/>
                  <a:pt x="152" y="14"/>
                </a:cubicBezTo>
                <a:cubicBezTo>
                  <a:pt x="162" y="10"/>
                  <a:pt x="173" y="8"/>
                  <a:pt x="183" y="6"/>
                </a:cubicBezTo>
                <a:cubicBezTo>
                  <a:pt x="188" y="5"/>
                  <a:pt x="194" y="4"/>
                  <a:pt x="199" y="3"/>
                </a:cubicBezTo>
                <a:cubicBezTo>
                  <a:pt x="201" y="3"/>
                  <a:pt x="204" y="2"/>
                  <a:pt x="206" y="2"/>
                </a:cubicBezTo>
                <a:cubicBezTo>
                  <a:pt x="209" y="2"/>
                  <a:pt x="211" y="2"/>
                  <a:pt x="214" y="1"/>
                </a:cubicBezTo>
                <a:cubicBezTo>
                  <a:pt x="219" y="1"/>
                  <a:pt x="223" y="1"/>
                  <a:pt x="228" y="0"/>
                </a:cubicBezTo>
                <a:cubicBezTo>
                  <a:pt x="233" y="0"/>
                  <a:pt x="237" y="0"/>
                  <a:pt x="242" y="0"/>
                </a:cubicBezTo>
                <a:cubicBezTo>
                  <a:pt x="246" y="0"/>
                  <a:pt x="250" y="0"/>
                  <a:pt x="254" y="1"/>
                </a:cubicBezTo>
                <a:cubicBezTo>
                  <a:pt x="258" y="1"/>
                  <a:pt x="262" y="1"/>
                  <a:pt x="266" y="2"/>
                </a:cubicBezTo>
                <a:cubicBezTo>
                  <a:pt x="270" y="2"/>
                  <a:pt x="273" y="3"/>
                  <a:pt x="277" y="3"/>
                </a:cubicBezTo>
                <a:cubicBezTo>
                  <a:pt x="279" y="3"/>
                  <a:pt x="282" y="4"/>
                  <a:pt x="284" y="4"/>
                </a:cubicBezTo>
                <a:cubicBezTo>
                  <a:pt x="293" y="5"/>
                  <a:pt x="298" y="6"/>
                  <a:pt x="298" y="6"/>
                </a:cubicBezTo>
                <a:cubicBezTo>
                  <a:pt x="318" y="10"/>
                  <a:pt x="332" y="29"/>
                  <a:pt x="329" y="49"/>
                </a:cubicBezTo>
                <a:cubicBezTo>
                  <a:pt x="326" y="70"/>
                  <a:pt x="306" y="83"/>
                  <a:pt x="286" y="80"/>
                </a:cubicBezTo>
                <a:cubicBezTo>
                  <a:pt x="283" y="80"/>
                  <a:pt x="280" y="79"/>
                  <a:pt x="278" y="78"/>
                </a:cubicBezTo>
                <a:close/>
              </a:path>
            </a:pathLst>
          </a:custGeom>
          <a:solidFill>
            <a:srgbClr val="0F8E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1" name="Freeform 12"/>
          <p:cNvSpPr>
            <a:spLocks/>
          </p:cNvSpPr>
          <p:nvPr/>
        </p:nvSpPr>
        <p:spPr bwMode="auto">
          <a:xfrm>
            <a:off x="1944688" y="5705475"/>
            <a:ext cx="1195388" cy="695325"/>
          </a:xfrm>
          <a:custGeom>
            <a:avLst/>
            <a:gdLst>
              <a:gd name="T0" fmla="*/ 0 w 318"/>
              <a:gd name="T1" fmla="*/ 184 h 185"/>
              <a:gd name="T2" fmla="*/ 13 w 318"/>
              <a:gd name="T3" fmla="*/ 182 h 185"/>
              <a:gd name="T4" fmla="*/ 29 w 318"/>
              <a:gd name="T5" fmla="*/ 178 h 185"/>
              <a:gd name="T6" fmla="*/ 38 w 318"/>
              <a:gd name="T7" fmla="*/ 176 h 185"/>
              <a:gd name="T8" fmla="*/ 48 w 318"/>
              <a:gd name="T9" fmla="*/ 173 h 185"/>
              <a:gd name="T10" fmla="*/ 59 w 318"/>
              <a:gd name="T11" fmla="*/ 170 h 185"/>
              <a:gd name="T12" fmla="*/ 70 w 318"/>
              <a:gd name="T13" fmla="*/ 166 h 185"/>
              <a:gd name="T14" fmla="*/ 82 w 318"/>
              <a:gd name="T15" fmla="*/ 161 h 185"/>
              <a:gd name="T16" fmla="*/ 94 w 318"/>
              <a:gd name="T17" fmla="*/ 156 h 185"/>
              <a:gd name="T18" fmla="*/ 119 w 318"/>
              <a:gd name="T19" fmla="*/ 144 h 185"/>
              <a:gd name="T20" fmla="*/ 143 w 318"/>
              <a:gd name="T21" fmla="*/ 129 h 185"/>
              <a:gd name="T22" fmla="*/ 165 w 318"/>
              <a:gd name="T23" fmla="*/ 112 h 185"/>
              <a:gd name="T24" fmla="*/ 186 w 318"/>
              <a:gd name="T25" fmla="*/ 95 h 185"/>
              <a:gd name="T26" fmla="*/ 195 w 318"/>
              <a:gd name="T27" fmla="*/ 86 h 185"/>
              <a:gd name="T28" fmla="*/ 203 w 318"/>
              <a:gd name="T29" fmla="*/ 77 h 185"/>
              <a:gd name="T30" fmla="*/ 211 w 318"/>
              <a:gd name="T31" fmla="*/ 69 h 185"/>
              <a:gd name="T32" fmla="*/ 217 w 318"/>
              <a:gd name="T33" fmla="*/ 60 h 185"/>
              <a:gd name="T34" fmla="*/ 223 w 318"/>
              <a:gd name="T35" fmla="*/ 53 h 185"/>
              <a:gd name="T36" fmla="*/ 228 w 318"/>
              <a:gd name="T37" fmla="*/ 46 h 185"/>
              <a:gd name="T38" fmla="*/ 236 w 318"/>
              <a:gd name="T39" fmla="*/ 34 h 185"/>
              <a:gd name="T40" fmla="*/ 243 w 318"/>
              <a:gd name="T41" fmla="*/ 24 h 185"/>
              <a:gd name="T42" fmla="*/ 243 w 318"/>
              <a:gd name="T43" fmla="*/ 23 h 185"/>
              <a:gd name="T44" fmla="*/ 295 w 318"/>
              <a:gd name="T45" fmla="*/ 11 h 185"/>
              <a:gd name="T46" fmla="*/ 307 w 318"/>
              <a:gd name="T47" fmla="*/ 63 h 185"/>
              <a:gd name="T48" fmla="*/ 301 w 318"/>
              <a:gd name="T49" fmla="*/ 70 h 185"/>
              <a:gd name="T50" fmla="*/ 290 w 318"/>
              <a:gd name="T51" fmla="*/ 80 h 185"/>
              <a:gd name="T52" fmla="*/ 278 w 318"/>
              <a:gd name="T53" fmla="*/ 91 h 185"/>
              <a:gd name="T54" fmla="*/ 270 w 318"/>
              <a:gd name="T55" fmla="*/ 98 h 185"/>
              <a:gd name="T56" fmla="*/ 261 w 318"/>
              <a:gd name="T57" fmla="*/ 106 h 185"/>
              <a:gd name="T58" fmla="*/ 251 w 318"/>
              <a:gd name="T59" fmla="*/ 113 h 185"/>
              <a:gd name="T60" fmla="*/ 240 w 318"/>
              <a:gd name="T61" fmla="*/ 121 h 185"/>
              <a:gd name="T62" fmla="*/ 228 w 318"/>
              <a:gd name="T63" fmla="*/ 128 h 185"/>
              <a:gd name="T64" fmla="*/ 215 w 318"/>
              <a:gd name="T65" fmla="*/ 136 h 185"/>
              <a:gd name="T66" fmla="*/ 188 w 318"/>
              <a:gd name="T67" fmla="*/ 150 h 185"/>
              <a:gd name="T68" fmla="*/ 160 w 318"/>
              <a:gd name="T69" fmla="*/ 162 h 185"/>
              <a:gd name="T70" fmla="*/ 130 w 318"/>
              <a:gd name="T71" fmla="*/ 172 h 185"/>
              <a:gd name="T72" fmla="*/ 101 w 318"/>
              <a:gd name="T73" fmla="*/ 179 h 185"/>
              <a:gd name="T74" fmla="*/ 87 w 318"/>
              <a:gd name="T75" fmla="*/ 181 h 185"/>
              <a:gd name="T76" fmla="*/ 74 w 318"/>
              <a:gd name="T77" fmla="*/ 183 h 185"/>
              <a:gd name="T78" fmla="*/ 62 w 318"/>
              <a:gd name="T79" fmla="*/ 184 h 185"/>
              <a:gd name="T80" fmla="*/ 50 w 318"/>
              <a:gd name="T81" fmla="*/ 185 h 185"/>
              <a:gd name="T82" fmla="*/ 39 w 318"/>
              <a:gd name="T83" fmla="*/ 185 h 185"/>
              <a:gd name="T84" fmla="*/ 29 w 318"/>
              <a:gd name="T85" fmla="*/ 185 h 185"/>
              <a:gd name="T86" fmla="*/ 13 w 318"/>
              <a:gd name="T87" fmla="*/ 185 h 185"/>
              <a:gd name="T88" fmla="*/ 0 w 318"/>
              <a:gd name="T89" fmla="*/ 184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18" h="185">
                <a:moveTo>
                  <a:pt x="0" y="184"/>
                </a:moveTo>
                <a:cubicBezTo>
                  <a:pt x="0" y="184"/>
                  <a:pt x="5" y="183"/>
                  <a:pt x="13" y="182"/>
                </a:cubicBezTo>
                <a:cubicBezTo>
                  <a:pt x="18" y="181"/>
                  <a:pt x="23" y="180"/>
                  <a:pt x="29" y="178"/>
                </a:cubicBezTo>
                <a:cubicBezTo>
                  <a:pt x="31" y="178"/>
                  <a:pt x="35" y="177"/>
                  <a:pt x="38" y="176"/>
                </a:cubicBezTo>
                <a:cubicBezTo>
                  <a:pt x="41" y="175"/>
                  <a:pt x="44" y="174"/>
                  <a:pt x="48" y="173"/>
                </a:cubicBezTo>
                <a:cubicBezTo>
                  <a:pt x="51" y="172"/>
                  <a:pt x="55" y="171"/>
                  <a:pt x="59" y="170"/>
                </a:cubicBezTo>
                <a:cubicBezTo>
                  <a:pt x="62" y="169"/>
                  <a:pt x="66" y="167"/>
                  <a:pt x="70" y="166"/>
                </a:cubicBezTo>
                <a:cubicBezTo>
                  <a:pt x="74" y="165"/>
                  <a:pt x="78" y="163"/>
                  <a:pt x="82" y="161"/>
                </a:cubicBezTo>
                <a:cubicBezTo>
                  <a:pt x="86" y="160"/>
                  <a:pt x="90" y="158"/>
                  <a:pt x="94" y="156"/>
                </a:cubicBezTo>
                <a:cubicBezTo>
                  <a:pt x="102" y="152"/>
                  <a:pt x="111" y="148"/>
                  <a:pt x="119" y="144"/>
                </a:cubicBezTo>
                <a:cubicBezTo>
                  <a:pt x="127" y="139"/>
                  <a:pt x="135" y="134"/>
                  <a:pt x="143" y="129"/>
                </a:cubicBezTo>
                <a:cubicBezTo>
                  <a:pt x="151" y="123"/>
                  <a:pt x="158" y="118"/>
                  <a:pt x="165" y="112"/>
                </a:cubicBezTo>
                <a:cubicBezTo>
                  <a:pt x="173" y="107"/>
                  <a:pt x="179" y="101"/>
                  <a:pt x="186" y="95"/>
                </a:cubicBezTo>
                <a:cubicBezTo>
                  <a:pt x="189" y="92"/>
                  <a:pt x="192" y="89"/>
                  <a:pt x="195" y="86"/>
                </a:cubicBezTo>
                <a:cubicBezTo>
                  <a:pt x="198" y="83"/>
                  <a:pt x="200" y="80"/>
                  <a:pt x="203" y="77"/>
                </a:cubicBezTo>
                <a:cubicBezTo>
                  <a:pt x="206" y="74"/>
                  <a:pt x="208" y="71"/>
                  <a:pt x="211" y="69"/>
                </a:cubicBezTo>
                <a:cubicBezTo>
                  <a:pt x="213" y="66"/>
                  <a:pt x="215" y="63"/>
                  <a:pt x="217" y="60"/>
                </a:cubicBezTo>
                <a:cubicBezTo>
                  <a:pt x="219" y="58"/>
                  <a:pt x="221" y="55"/>
                  <a:pt x="223" y="53"/>
                </a:cubicBezTo>
                <a:cubicBezTo>
                  <a:pt x="225" y="50"/>
                  <a:pt x="227" y="48"/>
                  <a:pt x="228" y="46"/>
                </a:cubicBezTo>
                <a:cubicBezTo>
                  <a:pt x="232" y="41"/>
                  <a:pt x="234" y="37"/>
                  <a:pt x="236" y="34"/>
                </a:cubicBezTo>
                <a:cubicBezTo>
                  <a:pt x="240" y="27"/>
                  <a:pt x="243" y="24"/>
                  <a:pt x="243" y="24"/>
                </a:cubicBezTo>
                <a:cubicBezTo>
                  <a:pt x="243" y="23"/>
                  <a:pt x="243" y="23"/>
                  <a:pt x="243" y="23"/>
                </a:cubicBezTo>
                <a:cubicBezTo>
                  <a:pt x="255" y="5"/>
                  <a:pt x="278" y="0"/>
                  <a:pt x="295" y="11"/>
                </a:cubicBezTo>
                <a:cubicBezTo>
                  <a:pt x="313" y="22"/>
                  <a:pt x="318" y="45"/>
                  <a:pt x="307" y="63"/>
                </a:cubicBezTo>
                <a:cubicBezTo>
                  <a:pt x="305" y="65"/>
                  <a:pt x="303" y="68"/>
                  <a:pt x="301" y="70"/>
                </a:cubicBezTo>
                <a:cubicBezTo>
                  <a:pt x="301" y="70"/>
                  <a:pt x="297" y="73"/>
                  <a:pt x="290" y="80"/>
                </a:cubicBezTo>
                <a:cubicBezTo>
                  <a:pt x="287" y="83"/>
                  <a:pt x="283" y="87"/>
                  <a:pt x="278" y="91"/>
                </a:cubicBezTo>
                <a:cubicBezTo>
                  <a:pt x="275" y="94"/>
                  <a:pt x="273" y="96"/>
                  <a:pt x="270" y="98"/>
                </a:cubicBezTo>
                <a:cubicBezTo>
                  <a:pt x="267" y="101"/>
                  <a:pt x="264" y="103"/>
                  <a:pt x="261" y="106"/>
                </a:cubicBezTo>
                <a:cubicBezTo>
                  <a:pt x="258" y="108"/>
                  <a:pt x="254" y="111"/>
                  <a:pt x="251" y="113"/>
                </a:cubicBezTo>
                <a:cubicBezTo>
                  <a:pt x="247" y="116"/>
                  <a:pt x="244" y="118"/>
                  <a:pt x="240" y="121"/>
                </a:cubicBezTo>
                <a:cubicBezTo>
                  <a:pt x="236" y="123"/>
                  <a:pt x="232" y="126"/>
                  <a:pt x="228" y="128"/>
                </a:cubicBezTo>
                <a:cubicBezTo>
                  <a:pt x="224" y="131"/>
                  <a:pt x="220" y="134"/>
                  <a:pt x="215" y="136"/>
                </a:cubicBezTo>
                <a:cubicBezTo>
                  <a:pt x="207" y="141"/>
                  <a:pt x="198" y="146"/>
                  <a:pt x="188" y="150"/>
                </a:cubicBezTo>
                <a:cubicBezTo>
                  <a:pt x="179" y="155"/>
                  <a:pt x="169" y="158"/>
                  <a:pt x="160" y="162"/>
                </a:cubicBezTo>
                <a:cubicBezTo>
                  <a:pt x="150" y="165"/>
                  <a:pt x="140" y="169"/>
                  <a:pt x="130" y="172"/>
                </a:cubicBezTo>
                <a:cubicBezTo>
                  <a:pt x="120" y="175"/>
                  <a:pt x="111" y="176"/>
                  <a:pt x="101" y="179"/>
                </a:cubicBezTo>
                <a:cubicBezTo>
                  <a:pt x="97" y="179"/>
                  <a:pt x="92" y="180"/>
                  <a:pt x="87" y="181"/>
                </a:cubicBezTo>
                <a:cubicBezTo>
                  <a:pt x="83" y="182"/>
                  <a:pt x="78" y="182"/>
                  <a:pt x="74" y="183"/>
                </a:cubicBezTo>
                <a:cubicBezTo>
                  <a:pt x="70" y="183"/>
                  <a:pt x="66" y="184"/>
                  <a:pt x="62" y="184"/>
                </a:cubicBezTo>
                <a:cubicBezTo>
                  <a:pt x="57" y="184"/>
                  <a:pt x="54" y="185"/>
                  <a:pt x="50" y="185"/>
                </a:cubicBezTo>
                <a:cubicBezTo>
                  <a:pt x="46" y="185"/>
                  <a:pt x="42" y="185"/>
                  <a:pt x="39" y="185"/>
                </a:cubicBezTo>
                <a:cubicBezTo>
                  <a:pt x="36" y="185"/>
                  <a:pt x="32" y="185"/>
                  <a:pt x="29" y="185"/>
                </a:cubicBezTo>
                <a:cubicBezTo>
                  <a:pt x="23" y="185"/>
                  <a:pt x="18" y="185"/>
                  <a:pt x="13" y="185"/>
                </a:cubicBezTo>
                <a:cubicBezTo>
                  <a:pt x="5" y="184"/>
                  <a:pt x="0" y="184"/>
                  <a:pt x="0" y="184"/>
                </a:cubicBezTo>
                <a:close/>
              </a:path>
            </a:pathLst>
          </a:custGeom>
          <a:solidFill>
            <a:srgbClr val="0F8E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2" name="Freeform 13"/>
          <p:cNvSpPr>
            <a:spLocks/>
          </p:cNvSpPr>
          <p:nvPr/>
        </p:nvSpPr>
        <p:spPr bwMode="auto">
          <a:xfrm>
            <a:off x="2914650" y="5788025"/>
            <a:ext cx="1044575" cy="912812"/>
          </a:xfrm>
          <a:custGeom>
            <a:avLst/>
            <a:gdLst>
              <a:gd name="T0" fmla="*/ 0 w 278"/>
              <a:gd name="T1" fmla="*/ 243 h 243"/>
              <a:gd name="T2" fmla="*/ 13 w 278"/>
              <a:gd name="T3" fmla="*/ 237 h 243"/>
              <a:gd name="T4" fmla="*/ 26 w 278"/>
              <a:gd name="T5" fmla="*/ 230 h 243"/>
              <a:gd name="T6" fmla="*/ 43 w 278"/>
              <a:gd name="T7" fmla="*/ 220 h 243"/>
              <a:gd name="T8" fmla="*/ 53 w 278"/>
              <a:gd name="T9" fmla="*/ 213 h 243"/>
              <a:gd name="T10" fmla="*/ 62 w 278"/>
              <a:gd name="T11" fmla="*/ 207 h 243"/>
              <a:gd name="T12" fmla="*/ 83 w 278"/>
              <a:gd name="T13" fmla="*/ 191 h 243"/>
              <a:gd name="T14" fmla="*/ 103 w 278"/>
              <a:gd name="T15" fmla="*/ 173 h 243"/>
              <a:gd name="T16" fmla="*/ 123 w 278"/>
              <a:gd name="T17" fmla="*/ 153 h 243"/>
              <a:gd name="T18" fmla="*/ 142 w 278"/>
              <a:gd name="T19" fmla="*/ 132 h 243"/>
              <a:gd name="T20" fmla="*/ 158 w 278"/>
              <a:gd name="T21" fmla="*/ 110 h 243"/>
              <a:gd name="T22" fmla="*/ 171 w 278"/>
              <a:gd name="T23" fmla="*/ 89 h 243"/>
              <a:gd name="T24" fmla="*/ 177 w 278"/>
              <a:gd name="T25" fmla="*/ 79 h 243"/>
              <a:gd name="T26" fmla="*/ 182 w 278"/>
              <a:gd name="T27" fmla="*/ 70 h 243"/>
              <a:gd name="T28" fmla="*/ 190 w 278"/>
              <a:gd name="T29" fmla="*/ 53 h 243"/>
              <a:gd name="T30" fmla="*/ 196 w 278"/>
              <a:gd name="T31" fmla="*/ 40 h 243"/>
              <a:gd name="T32" fmla="*/ 201 w 278"/>
              <a:gd name="T33" fmla="*/ 29 h 243"/>
              <a:gd name="T34" fmla="*/ 201 w 278"/>
              <a:gd name="T35" fmla="*/ 28 h 243"/>
              <a:gd name="T36" fmla="*/ 250 w 278"/>
              <a:gd name="T37" fmla="*/ 8 h 243"/>
              <a:gd name="T38" fmla="*/ 270 w 278"/>
              <a:gd name="T39" fmla="*/ 57 h 243"/>
              <a:gd name="T40" fmla="*/ 266 w 278"/>
              <a:gd name="T41" fmla="*/ 65 h 243"/>
              <a:gd name="T42" fmla="*/ 257 w 278"/>
              <a:gd name="T43" fmla="*/ 76 h 243"/>
              <a:gd name="T44" fmla="*/ 247 w 278"/>
              <a:gd name="T45" fmla="*/ 90 h 243"/>
              <a:gd name="T46" fmla="*/ 233 w 278"/>
              <a:gd name="T47" fmla="*/ 106 h 243"/>
              <a:gd name="T48" fmla="*/ 225 w 278"/>
              <a:gd name="T49" fmla="*/ 115 h 243"/>
              <a:gd name="T50" fmla="*/ 216 w 278"/>
              <a:gd name="T51" fmla="*/ 125 h 243"/>
              <a:gd name="T52" fmla="*/ 195 w 278"/>
              <a:gd name="T53" fmla="*/ 144 h 243"/>
              <a:gd name="T54" fmla="*/ 172 w 278"/>
              <a:gd name="T55" fmla="*/ 163 h 243"/>
              <a:gd name="T56" fmla="*/ 147 w 278"/>
              <a:gd name="T57" fmla="*/ 181 h 243"/>
              <a:gd name="T58" fmla="*/ 121 w 278"/>
              <a:gd name="T59" fmla="*/ 197 h 243"/>
              <a:gd name="T60" fmla="*/ 96 w 278"/>
              <a:gd name="T61" fmla="*/ 211 h 243"/>
              <a:gd name="T62" fmla="*/ 71 w 278"/>
              <a:gd name="T63" fmla="*/ 222 h 243"/>
              <a:gd name="T64" fmla="*/ 59 w 278"/>
              <a:gd name="T65" fmla="*/ 226 h 243"/>
              <a:gd name="T66" fmla="*/ 48 w 278"/>
              <a:gd name="T67" fmla="*/ 230 h 243"/>
              <a:gd name="T68" fmla="*/ 38 w 278"/>
              <a:gd name="T69" fmla="*/ 234 h 243"/>
              <a:gd name="T70" fmla="*/ 29 w 278"/>
              <a:gd name="T71" fmla="*/ 236 h 243"/>
              <a:gd name="T72" fmla="*/ 14 w 278"/>
              <a:gd name="T73" fmla="*/ 240 h 243"/>
              <a:gd name="T74" fmla="*/ 0 w 278"/>
              <a:gd name="T75" fmla="*/ 243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78" h="243">
                <a:moveTo>
                  <a:pt x="0" y="243"/>
                </a:moveTo>
                <a:cubicBezTo>
                  <a:pt x="0" y="243"/>
                  <a:pt x="5" y="241"/>
                  <a:pt x="13" y="237"/>
                </a:cubicBezTo>
                <a:cubicBezTo>
                  <a:pt x="16" y="235"/>
                  <a:pt x="21" y="233"/>
                  <a:pt x="26" y="230"/>
                </a:cubicBezTo>
                <a:cubicBezTo>
                  <a:pt x="31" y="227"/>
                  <a:pt x="37" y="224"/>
                  <a:pt x="43" y="220"/>
                </a:cubicBezTo>
                <a:cubicBezTo>
                  <a:pt x="46" y="218"/>
                  <a:pt x="49" y="216"/>
                  <a:pt x="53" y="213"/>
                </a:cubicBezTo>
                <a:cubicBezTo>
                  <a:pt x="56" y="211"/>
                  <a:pt x="59" y="209"/>
                  <a:pt x="62" y="207"/>
                </a:cubicBezTo>
                <a:cubicBezTo>
                  <a:pt x="69" y="202"/>
                  <a:pt x="76" y="196"/>
                  <a:pt x="83" y="191"/>
                </a:cubicBezTo>
                <a:cubicBezTo>
                  <a:pt x="90" y="185"/>
                  <a:pt x="97" y="179"/>
                  <a:pt x="103" y="173"/>
                </a:cubicBezTo>
                <a:cubicBezTo>
                  <a:pt x="110" y="166"/>
                  <a:pt x="117" y="159"/>
                  <a:pt x="123" y="153"/>
                </a:cubicBezTo>
                <a:cubicBezTo>
                  <a:pt x="130" y="146"/>
                  <a:pt x="136" y="139"/>
                  <a:pt x="142" y="132"/>
                </a:cubicBezTo>
                <a:cubicBezTo>
                  <a:pt x="147" y="124"/>
                  <a:pt x="153" y="117"/>
                  <a:pt x="158" y="110"/>
                </a:cubicBezTo>
                <a:cubicBezTo>
                  <a:pt x="162" y="103"/>
                  <a:pt x="167" y="96"/>
                  <a:pt x="171" y="89"/>
                </a:cubicBezTo>
                <a:cubicBezTo>
                  <a:pt x="173" y="86"/>
                  <a:pt x="175" y="83"/>
                  <a:pt x="177" y="79"/>
                </a:cubicBezTo>
                <a:cubicBezTo>
                  <a:pt x="179" y="76"/>
                  <a:pt x="180" y="73"/>
                  <a:pt x="182" y="70"/>
                </a:cubicBezTo>
                <a:cubicBezTo>
                  <a:pt x="185" y="64"/>
                  <a:pt x="188" y="58"/>
                  <a:pt x="190" y="53"/>
                </a:cubicBezTo>
                <a:cubicBezTo>
                  <a:pt x="193" y="48"/>
                  <a:pt x="195" y="44"/>
                  <a:pt x="196" y="40"/>
                </a:cubicBezTo>
                <a:cubicBezTo>
                  <a:pt x="199" y="33"/>
                  <a:pt x="201" y="29"/>
                  <a:pt x="201" y="29"/>
                </a:cubicBezTo>
                <a:cubicBezTo>
                  <a:pt x="201" y="28"/>
                  <a:pt x="201" y="28"/>
                  <a:pt x="201" y="28"/>
                </a:cubicBezTo>
                <a:cubicBezTo>
                  <a:pt x="209" y="9"/>
                  <a:pt x="231" y="0"/>
                  <a:pt x="250" y="8"/>
                </a:cubicBezTo>
                <a:cubicBezTo>
                  <a:pt x="269" y="16"/>
                  <a:pt x="278" y="38"/>
                  <a:pt x="270" y="57"/>
                </a:cubicBezTo>
                <a:cubicBezTo>
                  <a:pt x="269" y="59"/>
                  <a:pt x="268" y="62"/>
                  <a:pt x="266" y="65"/>
                </a:cubicBezTo>
                <a:cubicBezTo>
                  <a:pt x="266" y="65"/>
                  <a:pt x="263" y="69"/>
                  <a:pt x="257" y="76"/>
                </a:cubicBezTo>
                <a:cubicBezTo>
                  <a:pt x="255" y="80"/>
                  <a:pt x="251" y="85"/>
                  <a:pt x="247" y="90"/>
                </a:cubicBezTo>
                <a:cubicBezTo>
                  <a:pt x="243" y="95"/>
                  <a:pt x="239" y="100"/>
                  <a:pt x="233" y="106"/>
                </a:cubicBezTo>
                <a:cubicBezTo>
                  <a:pt x="231" y="109"/>
                  <a:pt x="228" y="112"/>
                  <a:pt x="225" y="115"/>
                </a:cubicBezTo>
                <a:cubicBezTo>
                  <a:pt x="222" y="118"/>
                  <a:pt x="219" y="121"/>
                  <a:pt x="216" y="125"/>
                </a:cubicBezTo>
                <a:cubicBezTo>
                  <a:pt x="210" y="131"/>
                  <a:pt x="202" y="137"/>
                  <a:pt x="195" y="144"/>
                </a:cubicBezTo>
                <a:cubicBezTo>
                  <a:pt x="188" y="150"/>
                  <a:pt x="180" y="157"/>
                  <a:pt x="172" y="163"/>
                </a:cubicBezTo>
                <a:cubicBezTo>
                  <a:pt x="164" y="169"/>
                  <a:pt x="156" y="175"/>
                  <a:pt x="147" y="181"/>
                </a:cubicBezTo>
                <a:cubicBezTo>
                  <a:pt x="139" y="187"/>
                  <a:pt x="130" y="192"/>
                  <a:pt x="121" y="197"/>
                </a:cubicBezTo>
                <a:cubicBezTo>
                  <a:pt x="113" y="202"/>
                  <a:pt x="104" y="206"/>
                  <a:pt x="96" y="211"/>
                </a:cubicBezTo>
                <a:cubicBezTo>
                  <a:pt x="87" y="215"/>
                  <a:pt x="79" y="219"/>
                  <a:pt x="71" y="222"/>
                </a:cubicBezTo>
                <a:cubicBezTo>
                  <a:pt x="67" y="223"/>
                  <a:pt x="63" y="225"/>
                  <a:pt x="59" y="226"/>
                </a:cubicBezTo>
                <a:cubicBezTo>
                  <a:pt x="55" y="228"/>
                  <a:pt x="52" y="229"/>
                  <a:pt x="48" y="230"/>
                </a:cubicBezTo>
                <a:cubicBezTo>
                  <a:pt x="44" y="231"/>
                  <a:pt x="41" y="233"/>
                  <a:pt x="38" y="234"/>
                </a:cubicBezTo>
                <a:cubicBezTo>
                  <a:pt x="35" y="234"/>
                  <a:pt x="32" y="235"/>
                  <a:pt x="29" y="236"/>
                </a:cubicBezTo>
                <a:cubicBezTo>
                  <a:pt x="23" y="238"/>
                  <a:pt x="18" y="239"/>
                  <a:pt x="14" y="240"/>
                </a:cubicBezTo>
                <a:cubicBezTo>
                  <a:pt x="5" y="242"/>
                  <a:pt x="0" y="243"/>
                  <a:pt x="0" y="243"/>
                </a:cubicBezTo>
                <a:close/>
              </a:path>
            </a:pathLst>
          </a:custGeom>
          <a:solidFill>
            <a:srgbClr val="0F8E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3" name="Freeform 14"/>
          <p:cNvSpPr>
            <a:spLocks/>
          </p:cNvSpPr>
          <p:nvPr/>
        </p:nvSpPr>
        <p:spPr bwMode="auto">
          <a:xfrm>
            <a:off x="3695700" y="5265738"/>
            <a:ext cx="1300163" cy="315912"/>
          </a:xfrm>
          <a:custGeom>
            <a:avLst/>
            <a:gdLst>
              <a:gd name="T0" fmla="*/ 292 w 346"/>
              <a:gd name="T1" fmla="*/ 78 h 84"/>
              <a:gd name="T2" fmla="*/ 280 w 346"/>
              <a:gd name="T3" fmla="*/ 73 h 84"/>
              <a:gd name="T4" fmla="*/ 273 w 346"/>
              <a:gd name="T5" fmla="*/ 71 h 84"/>
              <a:gd name="T6" fmla="*/ 266 w 346"/>
              <a:gd name="T7" fmla="*/ 68 h 84"/>
              <a:gd name="T8" fmla="*/ 258 w 346"/>
              <a:gd name="T9" fmla="*/ 65 h 84"/>
              <a:gd name="T10" fmla="*/ 249 w 346"/>
              <a:gd name="T11" fmla="*/ 62 h 84"/>
              <a:gd name="T12" fmla="*/ 239 w 346"/>
              <a:gd name="T13" fmla="*/ 59 h 84"/>
              <a:gd name="T14" fmla="*/ 228 w 346"/>
              <a:gd name="T15" fmla="*/ 57 h 84"/>
              <a:gd name="T16" fmla="*/ 216 w 346"/>
              <a:gd name="T17" fmla="*/ 54 h 84"/>
              <a:gd name="T18" fmla="*/ 204 w 346"/>
              <a:gd name="T19" fmla="*/ 52 h 84"/>
              <a:gd name="T20" fmla="*/ 177 w 346"/>
              <a:gd name="T21" fmla="*/ 49 h 84"/>
              <a:gd name="T22" fmla="*/ 149 w 346"/>
              <a:gd name="T23" fmla="*/ 48 h 84"/>
              <a:gd name="T24" fmla="*/ 121 w 346"/>
              <a:gd name="T25" fmla="*/ 50 h 84"/>
              <a:gd name="T26" fmla="*/ 94 w 346"/>
              <a:gd name="T27" fmla="*/ 53 h 84"/>
              <a:gd name="T28" fmla="*/ 81 w 346"/>
              <a:gd name="T29" fmla="*/ 56 h 84"/>
              <a:gd name="T30" fmla="*/ 68 w 346"/>
              <a:gd name="T31" fmla="*/ 59 h 84"/>
              <a:gd name="T32" fmla="*/ 56 w 346"/>
              <a:gd name="T33" fmla="*/ 62 h 84"/>
              <a:gd name="T34" fmla="*/ 46 w 346"/>
              <a:gd name="T35" fmla="*/ 65 h 84"/>
              <a:gd name="T36" fmla="*/ 36 w 346"/>
              <a:gd name="T37" fmla="*/ 68 h 84"/>
              <a:gd name="T38" fmla="*/ 27 w 346"/>
              <a:gd name="T39" fmla="*/ 72 h 84"/>
              <a:gd name="T40" fmla="*/ 12 w 346"/>
              <a:gd name="T41" fmla="*/ 77 h 84"/>
              <a:gd name="T42" fmla="*/ 0 w 346"/>
              <a:gd name="T43" fmla="*/ 83 h 84"/>
              <a:gd name="T44" fmla="*/ 11 w 346"/>
              <a:gd name="T45" fmla="*/ 75 h 84"/>
              <a:gd name="T46" fmla="*/ 24 w 346"/>
              <a:gd name="T47" fmla="*/ 65 h 84"/>
              <a:gd name="T48" fmla="*/ 32 w 346"/>
              <a:gd name="T49" fmla="*/ 60 h 84"/>
              <a:gd name="T50" fmla="*/ 41 w 346"/>
              <a:gd name="T51" fmla="*/ 54 h 84"/>
              <a:gd name="T52" fmla="*/ 51 w 346"/>
              <a:gd name="T53" fmla="*/ 48 h 84"/>
              <a:gd name="T54" fmla="*/ 62 w 346"/>
              <a:gd name="T55" fmla="*/ 42 h 84"/>
              <a:gd name="T56" fmla="*/ 74 w 346"/>
              <a:gd name="T57" fmla="*/ 36 h 84"/>
              <a:gd name="T58" fmla="*/ 87 w 346"/>
              <a:gd name="T59" fmla="*/ 31 h 84"/>
              <a:gd name="T60" fmla="*/ 115 w 346"/>
              <a:gd name="T61" fmla="*/ 20 h 84"/>
              <a:gd name="T62" fmla="*/ 144 w 346"/>
              <a:gd name="T63" fmla="*/ 11 h 84"/>
              <a:gd name="T64" fmla="*/ 175 w 346"/>
              <a:gd name="T65" fmla="*/ 5 h 84"/>
              <a:gd name="T66" fmla="*/ 205 w 346"/>
              <a:gd name="T67" fmla="*/ 1 h 84"/>
              <a:gd name="T68" fmla="*/ 219 w 346"/>
              <a:gd name="T69" fmla="*/ 0 h 84"/>
              <a:gd name="T70" fmla="*/ 233 w 346"/>
              <a:gd name="T71" fmla="*/ 0 h 84"/>
              <a:gd name="T72" fmla="*/ 247 w 346"/>
              <a:gd name="T73" fmla="*/ 0 h 84"/>
              <a:gd name="T74" fmla="*/ 259 w 346"/>
              <a:gd name="T75" fmla="*/ 0 h 84"/>
              <a:gd name="T76" fmla="*/ 271 w 346"/>
              <a:gd name="T77" fmla="*/ 1 h 84"/>
              <a:gd name="T78" fmla="*/ 282 w 346"/>
              <a:gd name="T79" fmla="*/ 2 h 84"/>
              <a:gd name="T80" fmla="*/ 291 w 346"/>
              <a:gd name="T81" fmla="*/ 3 h 84"/>
              <a:gd name="T82" fmla="*/ 299 w 346"/>
              <a:gd name="T83" fmla="*/ 5 h 84"/>
              <a:gd name="T84" fmla="*/ 312 w 346"/>
              <a:gd name="T85" fmla="*/ 7 h 84"/>
              <a:gd name="T86" fmla="*/ 343 w 346"/>
              <a:gd name="T87" fmla="*/ 49 h 84"/>
              <a:gd name="T88" fmla="*/ 301 w 346"/>
              <a:gd name="T89" fmla="*/ 81 h 84"/>
              <a:gd name="T90" fmla="*/ 292 w 346"/>
              <a:gd name="T91" fmla="*/ 78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46" h="84">
                <a:moveTo>
                  <a:pt x="292" y="78"/>
                </a:moveTo>
                <a:cubicBezTo>
                  <a:pt x="292" y="78"/>
                  <a:pt x="288" y="76"/>
                  <a:pt x="280" y="73"/>
                </a:cubicBezTo>
                <a:cubicBezTo>
                  <a:pt x="278" y="72"/>
                  <a:pt x="275" y="72"/>
                  <a:pt x="273" y="71"/>
                </a:cubicBezTo>
                <a:cubicBezTo>
                  <a:pt x="271" y="70"/>
                  <a:pt x="269" y="69"/>
                  <a:pt x="266" y="68"/>
                </a:cubicBezTo>
                <a:cubicBezTo>
                  <a:pt x="264" y="67"/>
                  <a:pt x="261" y="66"/>
                  <a:pt x="258" y="65"/>
                </a:cubicBezTo>
                <a:cubicBezTo>
                  <a:pt x="256" y="64"/>
                  <a:pt x="252" y="63"/>
                  <a:pt x="249" y="62"/>
                </a:cubicBezTo>
                <a:cubicBezTo>
                  <a:pt x="246" y="62"/>
                  <a:pt x="243" y="60"/>
                  <a:pt x="239" y="59"/>
                </a:cubicBezTo>
                <a:cubicBezTo>
                  <a:pt x="235" y="59"/>
                  <a:pt x="232" y="58"/>
                  <a:pt x="228" y="57"/>
                </a:cubicBezTo>
                <a:cubicBezTo>
                  <a:pt x="224" y="56"/>
                  <a:pt x="220" y="55"/>
                  <a:pt x="216" y="54"/>
                </a:cubicBezTo>
                <a:cubicBezTo>
                  <a:pt x="212" y="54"/>
                  <a:pt x="208" y="53"/>
                  <a:pt x="204" y="52"/>
                </a:cubicBezTo>
                <a:cubicBezTo>
                  <a:pt x="195" y="51"/>
                  <a:pt x="186" y="50"/>
                  <a:pt x="177" y="49"/>
                </a:cubicBezTo>
                <a:cubicBezTo>
                  <a:pt x="168" y="48"/>
                  <a:pt x="158" y="48"/>
                  <a:pt x="149" y="48"/>
                </a:cubicBezTo>
                <a:cubicBezTo>
                  <a:pt x="140" y="49"/>
                  <a:pt x="130" y="49"/>
                  <a:pt x="121" y="50"/>
                </a:cubicBezTo>
                <a:cubicBezTo>
                  <a:pt x="112" y="50"/>
                  <a:pt x="103" y="52"/>
                  <a:pt x="94" y="53"/>
                </a:cubicBezTo>
                <a:cubicBezTo>
                  <a:pt x="89" y="54"/>
                  <a:pt x="85" y="55"/>
                  <a:pt x="81" y="56"/>
                </a:cubicBezTo>
                <a:cubicBezTo>
                  <a:pt x="76" y="57"/>
                  <a:pt x="72" y="57"/>
                  <a:pt x="68" y="59"/>
                </a:cubicBezTo>
                <a:cubicBezTo>
                  <a:pt x="64" y="60"/>
                  <a:pt x="60" y="61"/>
                  <a:pt x="56" y="62"/>
                </a:cubicBezTo>
                <a:cubicBezTo>
                  <a:pt x="53" y="63"/>
                  <a:pt x="49" y="64"/>
                  <a:pt x="46" y="65"/>
                </a:cubicBezTo>
                <a:cubicBezTo>
                  <a:pt x="42" y="66"/>
                  <a:pt x="39" y="67"/>
                  <a:pt x="36" y="68"/>
                </a:cubicBezTo>
                <a:cubicBezTo>
                  <a:pt x="32" y="69"/>
                  <a:pt x="29" y="70"/>
                  <a:pt x="27" y="72"/>
                </a:cubicBezTo>
                <a:cubicBezTo>
                  <a:pt x="21" y="74"/>
                  <a:pt x="16" y="75"/>
                  <a:pt x="12" y="77"/>
                </a:cubicBezTo>
                <a:cubicBezTo>
                  <a:pt x="4" y="81"/>
                  <a:pt x="0" y="83"/>
                  <a:pt x="0" y="83"/>
                </a:cubicBezTo>
                <a:cubicBezTo>
                  <a:pt x="0" y="83"/>
                  <a:pt x="4" y="80"/>
                  <a:pt x="11" y="75"/>
                </a:cubicBezTo>
                <a:cubicBezTo>
                  <a:pt x="14" y="72"/>
                  <a:pt x="18" y="69"/>
                  <a:pt x="24" y="65"/>
                </a:cubicBezTo>
                <a:cubicBezTo>
                  <a:pt x="26" y="64"/>
                  <a:pt x="29" y="62"/>
                  <a:pt x="32" y="60"/>
                </a:cubicBezTo>
                <a:cubicBezTo>
                  <a:pt x="34" y="58"/>
                  <a:pt x="38" y="56"/>
                  <a:pt x="41" y="54"/>
                </a:cubicBezTo>
                <a:cubicBezTo>
                  <a:pt x="44" y="52"/>
                  <a:pt x="47" y="50"/>
                  <a:pt x="51" y="48"/>
                </a:cubicBezTo>
                <a:cubicBezTo>
                  <a:pt x="54" y="46"/>
                  <a:pt x="58" y="44"/>
                  <a:pt x="62" y="42"/>
                </a:cubicBezTo>
                <a:cubicBezTo>
                  <a:pt x="66" y="40"/>
                  <a:pt x="70" y="38"/>
                  <a:pt x="74" y="36"/>
                </a:cubicBezTo>
                <a:cubicBezTo>
                  <a:pt x="78" y="35"/>
                  <a:pt x="83" y="33"/>
                  <a:pt x="87" y="31"/>
                </a:cubicBezTo>
                <a:cubicBezTo>
                  <a:pt x="96" y="27"/>
                  <a:pt x="105" y="23"/>
                  <a:pt x="115" y="20"/>
                </a:cubicBezTo>
                <a:cubicBezTo>
                  <a:pt x="124" y="17"/>
                  <a:pt x="134" y="14"/>
                  <a:pt x="144" y="11"/>
                </a:cubicBezTo>
                <a:cubicBezTo>
                  <a:pt x="154" y="9"/>
                  <a:pt x="164" y="7"/>
                  <a:pt x="175" y="5"/>
                </a:cubicBezTo>
                <a:cubicBezTo>
                  <a:pt x="185" y="3"/>
                  <a:pt x="195" y="2"/>
                  <a:pt x="205" y="1"/>
                </a:cubicBezTo>
                <a:cubicBezTo>
                  <a:pt x="210" y="1"/>
                  <a:pt x="215" y="1"/>
                  <a:pt x="219" y="0"/>
                </a:cubicBezTo>
                <a:cubicBezTo>
                  <a:pt x="224" y="0"/>
                  <a:pt x="229" y="0"/>
                  <a:pt x="233" y="0"/>
                </a:cubicBezTo>
                <a:cubicBezTo>
                  <a:pt x="238" y="0"/>
                  <a:pt x="243" y="0"/>
                  <a:pt x="247" y="0"/>
                </a:cubicBezTo>
                <a:cubicBezTo>
                  <a:pt x="251" y="0"/>
                  <a:pt x="255" y="0"/>
                  <a:pt x="259" y="0"/>
                </a:cubicBezTo>
                <a:cubicBezTo>
                  <a:pt x="263" y="1"/>
                  <a:pt x="267" y="1"/>
                  <a:pt x="271" y="1"/>
                </a:cubicBezTo>
                <a:cubicBezTo>
                  <a:pt x="275" y="2"/>
                  <a:pt x="278" y="2"/>
                  <a:pt x="282" y="2"/>
                </a:cubicBezTo>
                <a:cubicBezTo>
                  <a:pt x="285" y="3"/>
                  <a:pt x="288" y="3"/>
                  <a:pt x="291" y="3"/>
                </a:cubicBezTo>
                <a:cubicBezTo>
                  <a:pt x="294" y="4"/>
                  <a:pt x="296" y="4"/>
                  <a:pt x="299" y="5"/>
                </a:cubicBezTo>
                <a:cubicBezTo>
                  <a:pt x="307" y="6"/>
                  <a:pt x="312" y="7"/>
                  <a:pt x="312" y="7"/>
                </a:cubicBezTo>
                <a:cubicBezTo>
                  <a:pt x="332" y="10"/>
                  <a:pt x="346" y="29"/>
                  <a:pt x="343" y="49"/>
                </a:cubicBezTo>
                <a:cubicBezTo>
                  <a:pt x="340" y="70"/>
                  <a:pt x="321" y="84"/>
                  <a:pt x="301" y="81"/>
                </a:cubicBezTo>
                <a:cubicBezTo>
                  <a:pt x="298" y="80"/>
                  <a:pt x="295" y="79"/>
                  <a:pt x="292" y="78"/>
                </a:cubicBezTo>
                <a:close/>
              </a:path>
            </a:pathLst>
          </a:custGeom>
          <a:solidFill>
            <a:srgbClr val="0F8E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4" name="Freeform 15"/>
          <p:cNvSpPr>
            <a:spLocks/>
          </p:cNvSpPr>
          <p:nvPr/>
        </p:nvSpPr>
        <p:spPr bwMode="auto">
          <a:xfrm>
            <a:off x="4179888" y="3879850"/>
            <a:ext cx="1093788" cy="855662"/>
          </a:xfrm>
          <a:custGeom>
            <a:avLst/>
            <a:gdLst>
              <a:gd name="T0" fmla="*/ 257 w 291"/>
              <a:gd name="T1" fmla="*/ 79 h 228"/>
              <a:gd name="T2" fmla="*/ 245 w 291"/>
              <a:gd name="T3" fmla="*/ 83 h 228"/>
              <a:gd name="T4" fmla="*/ 230 w 291"/>
              <a:gd name="T5" fmla="*/ 87 h 228"/>
              <a:gd name="T6" fmla="*/ 221 w 291"/>
              <a:gd name="T7" fmla="*/ 89 h 228"/>
              <a:gd name="T8" fmla="*/ 212 w 291"/>
              <a:gd name="T9" fmla="*/ 92 h 228"/>
              <a:gd name="T10" fmla="*/ 191 w 291"/>
              <a:gd name="T11" fmla="*/ 99 h 228"/>
              <a:gd name="T12" fmla="*/ 186 w 291"/>
              <a:gd name="T13" fmla="*/ 101 h 228"/>
              <a:gd name="T14" fmla="*/ 180 w 291"/>
              <a:gd name="T15" fmla="*/ 103 h 228"/>
              <a:gd name="T16" fmla="*/ 168 w 291"/>
              <a:gd name="T17" fmla="*/ 108 h 228"/>
              <a:gd name="T18" fmla="*/ 144 w 291"/>
              <a:gd name="T19" fmla="*/ 120 h 228"/>
              <a:gd name="T20" fmla="*/ 119 w 291"/>
              <a:gd name="T21" fmla="*/ 133 h 228"/>
              <a:gd name="T22" fmla="*/ 95 w 291"/>
              <a:gd name="T23" fmla="*/ 148 h 228"/>
              <a:gd name="T24" fmla="*/ 73 w 291"/>
              <a:gd name="T25" fmla="*/ 163 h 228"/>
              <a:gd name="T26" fmla="*/ 62 w 291"/>
              <a:gd name="T27" fmla="*/ 171 h 228"/>
              <a:gd name="T28" fmla="*/ 57 w 291"/>
              <a:gd name="T29" fmla="*/ 175 h 228"/>
              <a:gd name="T30" fmla="*/ 52 w 291"/>
              <a:gd name="T31" fmla="*/ 179 h 228"/>
              <a:gd name="T32" fmla="*/ 35 w 291"/>
              <a:gd name="T33" fmla="*/ 194 h 228"/>
              <a:gd name="T34" fmla="*/ 27 w 291"/>
              <a:gd name="T35" fmla="*/ 201 h 228"/>
              <a:gd name="T36" fmla="*/ 20 w 291"/>
              <a:gd name="T37" fmla="*/ 208 h 228"/>
              <a:gd name="T38" fmla="*/ 10 w 291"/>
              <a:gd name="T39" fmla="*/ 219 h 228"/>
              <a:gd name="T40" fmla="*/ 0 w 291"/>
              <a:gd name="T41" fmla="*/ 228 h 228"/>
              <a:gd name="T42" fmla="*/ 7 w 291"/>
              <a:gd name="T43" fmla="*/ 217 h 228"/>
              <a:gd name="T44" fmla="*/ 15 w 291"/>
              <a:gd name="T45" fmla="*/ 203 h 228"/>
              <a:gd name="T46" fmla="*/ 20 w 291"/>
              <a:gd name="T47" fmla="*/ 195 h 228"/>
              <a:gd name="T48" fmla="*/ 26 w 291"/>
              <a:gd name="T49" fmla="*/ 187 h 228"/>
              <a:gd name="T50" fmla="*/ 40 w 291"/>
              <a:gd name="T51" fmla="*/ 167 h 228"/>
              <a:gd name="T52" fmla="*/ 44 w 291"/>
              <a:gd name="T53" fmla="*/ 162 h 228"/>
              <a:gd name="T54" fmla="*/ 48 w 291"/>
              <a:gd name="T55" fmla="*/ 157 h 228"/>
              <a:gd name="T56" fmla="*/ 57 w 291"/>
              <a:gd name="T57" fmla="*/ 146 h 228"/>
              <a:gd name="T58" fmla="*/ 76 w 291"/>
              <a:gd name="T59" fmla="*/ 124 h 228"/>
              <a:gd name="T60" fmla="*/ 97 w 291"/>
              <a:gd name="T61" fmla="*/ 103 h 228"/>
              <a:gd name="T62" fmla="*/ 119 w 291"/>
              <a:gd name="T63" fmla="*/ 83 h 228"/>
              <a:gd name="T64" fmla="*/ 142 w 291"/>
              <a:gd name="T65" fmla="*/ 65 h 228"/>
              <a:gd name="T66" fmla="*/ 154 w 291"/>
              <a:gd name="T67" fmla="*/ 56 h 228"/>
              <a:gd name="T68" fmla="*/ 159 w 291"/>
              <a:gd name="T69" fmla="*/ 52 h 228"/>
              <a:gd name="T70" fmla="*/ 165 w 291"/>
              <a:gd name="T71" fmla="*/ 48 h 228"/>
              <a:gd name="T72" fmla="*/ 187 w 291"/>
              <a:gd name="T73" fmla="*/ 35 h 228"/>
              <a:gd name="T74" fmla="*/ 196 w 291"/>
              <a:gd name="T75" fmla="*/ 29 h 228"/>
              <a:gd name="T76" fmla="*/ 205 w 291"/>
              <a:gd name="T77" fmla="*/ 24 h 228"/>
              <a:gd name="T78" fmla="*/ 218 w 291"/>
              <a:gd name="T79" fmla="*/ 17 h 228"/>
              <a:gd name="T80" fmla="*/ 230 w 291"/>
              <a:gd name="T81" fmla="*/ 10 h 228"/>
              <a:gd name="T82" fmla="*/ 281 w 291"/>
              <a:gd name="T83" fmla="*/ 25 h 228"/>
              <a:gd name="T84" fmla="*/ 266 w 291"/>
              <a:gd name="T85" fmla="*/ 76 h 228"/>
              <a:gd name="T86" fmla="*/ 257 w 291"/>
              <a:gd name="T87" fmla="*/ 79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91" h="228">
                <a:moveTo>
                  <a:pt x="257" y="79"/>
                </a:moveTo>
                <a:cubicBezTo>
                  <a:pt x="257" y="79"/>
                  <a:pt x="253" y="81"/>
                  <a:pt x="245" y="83"/>
                </a:cubicBezTo>
                <a:cubicBezTo>
                  <a:pt x="240" y="84"/>
                  <a:pt x="235" y="85"/>
                  <a:pt x="230" y="87"/>
                </a:cubicBezTo>
                <a:cubicBezTo>
                  <a:pt x="227" y="87"/>
                  <a:pt x="224" y="88"/>
                  <a:pt x="221" y="89"/>
                </a:cubicBezTo>
                <a:cubicBezTo>
                  <a:pt x="217" y="90"/>
                  <a:pt x="215" y="91"/>
                  <a:pt x="212" y="92"/>
                </a:cubicBezTo>
                <a:cubicBezTo>
                  <a:pt x="205" y="94"/>
                  <a:pt x="198" y="97"/>
                  <a:pt x="191" y="99"/>
                </a:cubicBezTo>
                <a:cubicBezTo>
                  <a:pt x="189" y="100"/>
                  <a:pt x="187" y="100"/>
                  <a:pt x="186" y="101"/>
                </a:cubicBezTo>
                <a:cubicBezTo>
                  <a:pt x="184" y="102"/>
                  <a:pt x="182" y="103"/>
                  <a:pt x="180" y="103"/>
                </a:cubicBezTo>
                <a:cubicBezTo>
                  <a:pt x="176" y="105"/>
                  <a:pt x="172" y="107"/>
                  <a:pt x="168" y="108"/>
                </a:cubicBezTo>
                <a:cubicBezTo>
                  <a:pt x="160" y="112"/>
                  <a:pt x="152" y="115"/>
                  <a:pt x="144" y="120"/>
                </a:cubicBezTo>
                <a:cubicBezTo>
                  <a:pt x="136" y="124"/>
                  <a:pt x="127" y="128"/>
                  <a:pt x="119" y="133"/>
                </a:cubicBezTo>
                <a:cubicBezTo>
                  <a:pt x="111" y="138"/>
                  <a:pt x="103" y="143"/>
                  <a:pt x="95" y="148"/>
                </a:cubicBezTo>
                <a:cubicBezTo>
                  <a:pt x="87" y="152"/>
                  <a:pt x="80" y="158"/>
                  <a:pt x="73" y="163"/>
                </a:cubicBezTo>
                <a:cubicBezTo>
                  <a:pt x="69" y="166"/>
                  <a:pt x="66" y="168"/>
                  <a:pt x="62" y="171"/>
                </a:cubicBezTo>
                <a:cubicBezTo>
                  <a:pt x="60" y="172"/>
                  <a:pt x="59" y="174"/>
                  <a:pt x="57" y="175"/>
                </a:cubicBezTo>
                <a:cubicBezTo>
                  <a:pt x="55" y="176"/>
                  <a:pt x="54" y="178"/>
                  <a:pt x="52" y="179"/>
                </a:cubicBezTo>
                <a:cubicBezTo>
                  <a:pt x="46" y="184"/>
                  <a:pt x="40" y="189"/>
                  <a:pt x="35" y="194"/>
                </a:cubicBezTo>
                <a:cubicBezTo>
                  <a:pt x="32" y="197"/>
                  <a:pt x="29" y="199"/>
                  <a:pt x="27" y="201"/>
                </a:cubicBezTo>
                <a:cubicBezTo>
                  <a:pt x="25" y="203"/>
                  <a:pt x="22" y="206"/>
                  <a:pt x="20" y="208"/>
                </a:cubicBezTo>
                <a:cubicBezTo>
                  <a:pt x="16" y="212"/>
                  <a:pt x="12" y="216"/>
                  <a:pt x="10" y="219"/>
                </a:cubicBezTo>
                <a:cubicBezTo>
                  <a:pt x="4" y="225"/>
                  <a:pt x="0" y="228"/>
                  <a:pt x="0" y="228"/>
                </a:cubicBezTo>
                <a:cubicBezTo>
                  <a:pt x="0" y="228"/>
                  <a:pt x="3" y="224"/>
                  <a:pt x="7" y="217"/>
                </a:cubicBezTo>
                <a:cubicBezTo>
                  <a:pt x="9" y="213"/>
                  <a:pt x="12" y="209"/>
                  <a:pt x="15" y="203"/>
                </a:cubicBezTo>
                <a:cubicBezTo>
                  <a:pt x="16" y="201"/>
                  <a:pt x="18" y="198"/>
                  <a:pt x="20" y="195"/>
                </a:cubicBezTo>
                <a:cubicBezTo>
                  <a:pt x="22" y="192"/>
                  <a:pt x="24" y="190"/>
                  <a:pt x="26" y="187"/>
                </a:cubicBezTo>
                <a:cubicBezTo>
                  <a:pt x="30" y="181"/>
                  <a:pt x="35" y="174"/>
                  <a:pt x="40" y="167"/>
                </a:cubicBezTo>
                <a:cubicBezTo>
                  <a:pt x="41" y="165"/>
                  <a:pt x="42" y="164"/>
                  <a:pt x="44" y="162"/>
                </a:cubicBezTo>
                <a:cubicBezTo>
                  <a:pt x="45" y="160"/>
                  <a:pt x="46" y="158"/>
                  <a:pt x="48" y="157"/>
                </a:cubicBezTo>
                <a:cubicBezTo>
                  <a:pt x="51" y="153"/>
                  <a:pt x="54" y="150"/>
                  <a:pt x="57" y="146"/>
                </a:cubicBezTo>
                <a:cubicBezTo>
                  <a:pt x="63" y="139"/>
                  <a:pt x="69" y="131"/>
                  <a:pt x="76" y="124"/>
                </a:cubicBezTo>
                <a:cubicBezTo>
                  <a:pt x="83" y="117"/>
                  <a:pt x="90" y="110"/>
                  <a:pt x="97" y="103"/>
                </a:cubicBezTo>
                <a:cubicBezTo>
                  <a:pt x="104" y="96"/>
                  <a:pt x="112" y="90"/>
                  <a:pt x="119" y="83"/>
                </a:cubicBezTo>
                <a:cubicBezTo>
                  <a:pt x="127" y="76"/>
                  <a:pt x="135" y="70"/>
                  <a:pt x="142" y="65"/>
                </a:cubicBezTo>
                <a:cubicBezTo>
                  <a:pt x="146" y="62"/>
                  <a:pt x="150" y="59"/>
                  <a:pt x="154" y="56"/>
                </a:cubicBezTo>
                <a:cubicBezTo>
                  <a:pt x="156" y="55"/>
                  <a:pt x="157" y="53"/>
                  <a:pt x="159" y="52"/>
                </a:cubicBezTo>
                <a:cubicBezTo>
                  <a:pt x="161" y="51"/>
                  <a:pt x="163" y="50"/>
                  <a:pt x="165" y="48"/>
                </a:cubicBezTo>
                <a:cubicBezTo>
                  <a:pt x="173" y="43"/>
                  <a:pt x="180" y="39"/>
                  <a:pt x="187" y="35"/>
                </a:cubicBezTo>
                <a:cubicBezTo>
                  <a:pt x="190" y="32"/>
                  <a:pt x="193" y="30"/>
                  <a:pt x="196" y="29"/>
                </a:cubicBezTo>
                <a:cubicBezTo>
                  <a:pt x="199" y="27"/>
                  <a:pt x="202" y="25"/>
                  <a:pt x="205" y="24"/>
                </a:cubicBezTo>
                <a:cubicBezTo>
                  <a:pt x="210" y="21"/>
                  <a:pt x="215" y="19"/>
                  <a:pt x="218" y="17"/>
                </a:cubicBezTo>
                <a:cubicBezTo>
                  <a:pt x="226" y="13"/>
                  <a:pt x="230" y="10"/>
                  <a:pt x="230" y="10"/>
                </a:cubicBezTo>
                <a:cubicBezTo>
                  <a:pt x="248" y="0"/>
                  <a:pt x="271" y="7"/>
                  <a:pt x="281" y="25"/>
                </a:cubicBezTo>
                <a:cubicBezTo>
                  <a:pt x="291" y="43"/>
                  <a:pt x="284" y="66"/>
                  <a:pt x="266" y="76"/>
                </a:cubicBezTo>
                <a:cubicBezTo>
                  <a:pt x="263" y="78"/>
                  <a:pt x="260" y="79"/>
                  <a:pt x="257" y="79"/>
                </a:cubicBezTo>
                <a:close/>
              </a:path>
            </a:pathLst>
          </a:custGeom>
          <a:solidFill>
            <a:srgbClr val="0F8E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5" name="Freeform 16"/>
          <p:cNvSpPr>
            <a:spLocks/>
          </p:cNvSpPr>
          <p:nvPr/>
        </p:nvSpPr>
        <p:spPr bwMode="auto">
          <a:xfrm>
            <a:off x="427038" y="5221288"/>
            <a:ext cx="527050" cy="1265237"/>
          </a:xfrm>
          <a:custGeom>
            <a:avLst/>
            <a:gdLst>
              <a:gd name="T0" fmla="*/ 0 w 140"/>
              <a:gd name="T1" fmla="*/ 337 h 337"/>
              <a:gd name="T2" fmla="*/ 11 w 140"/>
              <a:gd name="T3" fmla="*/ 328 h 337"/>
              <a:gd name="T4" fmla="*/ 16 w 140"/>
              <a:gd name="T5" fmla="*/ 323 h 337"/>
              <a:gd name="T6" fmla="*/ 22 w 140"/>
              <a:gd name="T7" fmla="*/ 317 h 337"/>
              <a:gd name="T8" fmla="*/ 29 w 140"/>
              <a:gd name="T9" fmla="*/ 310 h 337"/>
              <a:gd name="T10" fmla="*/ 36 w 140"/>
              <a:gd name="T11" fmla="*/ 301 h 337"/>
              <a:gd name="T12" fmla="*/ 44 w 140"/>
              <a:gd name="T13" fmla="*/ 292 h 337"/>
              <a:gd name="T14" fmla="*/ 51 w 140"/>
              <a:gd name="T15" fmla="*/ 281 h 337"/>
              <a:gd name="T16" fmla="*/ 54 w 140"/>
              <a:gd name="T17" fmla="*/ 276 h 337"/>
              <a:gd name="T18" fmla="*/ 58 w 140"/>
              <a:gd name="T19" fmla="*/ 270 h 337"/>
              <a:gd name="T20" fmla="*/ 64 w 140"/>
              <a:gd name="T21" fmla="*/ 258 h 337"/>
              <a:gd name="T22" fmla="*/ 75 w 140"/>
              <a:gd name="T23" fmla="*/ 232 h 337"/>
              <a:gd name="T24" fmla="*/ 83 w 140"/>
              <a:gd name="T25" fmla="*/ 204 h 337"/>
              <a:gd name="T26" fmla="*/ 86 w 140"/>
              <a:gd name="T27" fmla="*/ 176 h 337"/>
              <a:gd name="T28" fmla="*/ 86 w 140"/>
              <a:gd name="T29" fmla="*/ 149 h 337"/>
              <a:gd name="T30" fmla="*/ 85 w 140"/>
              <a:gd name="T31" fmla="*/ 136 h 337"/>
              <a:gd name="T32" fmla="*/ 84 w 140"/>
              <a:gd name="T33" fmla="*/ 130 h 337"/>
              <a:gd name="T34" fmla="*/ 83 w 140"/>
              <a:gd name="T35" fmla="*/ 124 h 337"/>
              <a:gd name="T36" fmla="*/ 81 w 140"/>
              <a:gd name="T37" fmla="*/ 113 h 337"/>
              <a:gd name="T38" fmla="*/ 78 w 140"/>
              <a:gd name="T39" fmla="*/ 103 h 337"/>
              <a:gd name="T40" fmla="*/ 75 w 140"/>
              <a:gd name="T41" fmla="*/ 93 h 337"/>
              <a:gd name="T42" fmla="*/ 71 w 140"/>
              <a:gd name="T43" fmla="*/ 85 h 337"/>
              <a:gd name="T44" fmla="*/ 69 w 140"/>
              <a:gd name="T45" fmla="*/ 78 h 337"/>
              <a:gd name="T46" fmla="*/ 66 w 140"/>
              <a:gd name="T47" fmla="*/ 72 h 337"/>
              <a:gd name="T48" fmla="*/ 60 w 140"/>
              <a:gd name="T49" fmla="*/ 62 h 337"/>
              <a:gd name="T50" fmla="*/ 59 w 140"/>
              <a:gd name="T51" fmla="*/ 60 h 337"/>
              <a:gd name="T52" fmla="*/ 76 w 140"/>
              <a:gd name="T53" fmla="*/ 9 h 337"/>
              <a:gd name="T54" fmla="*/ 126 w 140"/>
              <a:gd name="T55" fmla="*/ 26 h 337"/>
              <a:gd name="T56" fmla="*/ 129 w 140"/>
              <a:gd name="T57" fmla="*/ 34 h 337"/>
              <a:gd name="T58" fmla="*/ 133 w 140"/>
              <a:gd name="T59" fmla="*/ 50 h 337"/>
              <a:gd name="T60" fmla="*/ 135 w 140"/>
              <a:gd name="T61" fmla="*/ 58 h 337"/>
              <a:gd name="T62" fmla="*/ 137 w 140"/>
              <a:gd name="T63" fmla="*/ 68 h 337"/>
              <a:gd name="T64" fmla="*/ 138 w 140"/>
              <a:gd name="T65" fmla="*/ 79 h 337"/>
              <a:gd name="T66" fmla="*/ 139 w 140"/>
              <a:gd name="T67" fmla="*/ 92 h 337"/>
              <a:gd name="T68" fmla="*/ 140 w 140"/>
              <a:gd name="T69" fmla="*/ 106 h 337"/>
              <a:gd name="T70" fmla="*/ 140 w 140"/>
              <a:gd name="T71" fmla="*/ 121 h 337"/>
              <a:gd name="T72" fmla="*/ 140 w 140"/>
              <a:gd name="T73" fmla="*/ 128 h 337"/>
              <a:gd name="T74" fmla="*/ 139 w 140"/>
              <a:gd name="T75" fmla="*/ 136 h 337"/>
              <a:gd name="T76" fmla="*/ 137 w 140"/>
              <a:gd name="T77" fmla="*/ 152 h 337"/>
              <a:gd name="T78" fmla="*/ 129 w 140"/>
              <a:gd name="T79" fmla="*/ 184 h 337"/>
              <a:gd name="T80" fmla="*/ 118 w 140"/>
              <a:gd name="T81" fmla="*/ 216 h 337"/>
              <a:gd name="T82" fmla="*/ 102 w 140"/>
              <a:gd name="T83" fmla="*/ 245 h 337"/>
              <a:gd name="T84" fmla="*/ 84 w 140"/>
              <a:gd name="T85" fmla="*/ 271 h 337"/>
              <a:gd name="T86" fmla="*/ 74 w 140"/>
              <a:gd name="T87" fmla="*/ 282 h 337"/>
              <a:gd name="T88" fmla="*/ 69 w 140"/>
              <a:gd name="T89" fmla="*/ 288 h 337"/>
              <a:gd name="T90" fmla="*/ 64 w 140"/>
              <a:gd name="T91" fmla="*/ 293 h 337"/>
              <a:gd name="T92" fmla="*/ 54 w 140"/>
              <a:gd name="T93" fmla="*/ 302 h 337"/>
              <a:gd name="T94" fmla="*/ 45 w 140"/>
              <a:gd name="T95" fmla="*/ 310 h 337"/>
              <a:gd name="T96" fmla="*/ 35 w 140"/>
              <a:gd name="T97" fmla="*/ 317 h 337"/>
              <a:gd name="T98" fmla="*/ 27 w 140"/>
              <a:gd name="T99" fmla="*/ 322 h 337"/>
              <a:gd name="T100" fmla="*/ 19 w 140"/>
              <a:gd name="T101" fmla="*/ 327 h 337"/>
              <a:gd name="T102" fmla="*/ 13 w 140"/>
              <a:gd name="T103" fmla="*/ 331 h 337"/>
              <a:gd name="T104" fmla="*/ 0 w 140"/>
              <a:gd name="T105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0" h="337">
                <a:moveTo>
                  <a:pt x="0" y="337"/>
                </a:moveTo>
                <a:cubicBezTo>
                  <a:pt x="0" y="337"/>
                  <a:pt x="4" y="334"/>
                  <a:pt x="11" y="328"/>
                </a:cubicBezTo>
                <a:cubicBezTo>
                  <a:pt x="12" y="326"/>
                  <a:pt x="14" y="325"/>
                  <a:pt x="16" y="323"/>
                </a:cubicBezTo>
                <a:cubicBezTo>
                  <a:pt x="18" y="321"/>
                  <a:pt x="20" y="319"/>
                  <a:pt x="22" y="317"/>
                </a:cubicBezTo>
                <a:cubicBezTo>
                  <a:pt x="25" y="314"/>
                  <a:pt x="27" y="312"/>
                  <a:pt x="29" y="310"/>
                </a:cubicBezTo>
                <a:cubicBezTo>
                  <a:pt x="32" y="307"/>
                  <a:pt x="34" y="304"/>
                  <a:pt x="36" y="301"/>
                </a:cubicBezTo>
                <a:cubicBezTo>
                  <a:pt x="39" y="298"/>
                  <a:pt x="41" y="295"/>
                  <a:pt x="44" y="292"/>
                </a:cubicBezTo>
                <a:cubicBezTo>
                  <a:pt x="46" y="289"/>
                  <a:pt x="48" y="285"/>
                  <a:pt x="51" y="281"/>
                </a:cubicBezTo>
                <a:cubicBezTo>
                  <a:pt x="52" y="280"/>
                  <a:pt x="53" y="278"/>
                  <a:pt x="54" y="276"/>
                </a:cubicBezTo>
                <a:cubicBezTo>
                  <a:pt x="56" y="274"/>
                  <a:pt x="57" y="272"/>
                  <a:pt x="58" y="270"/>
                </a:cubicBezTo>
                <a:cubicBezTo>
                  <a:pt x="60" y="266"/>
                  <a:pt x="62" y="262"/>
                  <a:pt x="64" y="258"/>
                </a:cubicBezTo>
                <a:cubicBezTo>
                  <a:pt x="68" y="250"/>
                  <a:pt x="72" y="241"/>
                  <a:pt x="75" y="232"/>
                </a:cubicBezTo>
                <a:cubicBezTo>
                  <a:pt x="78" y="223"/>
                  <a:pt x="80" y="213"/>
                  <a:pt x="83" y="204"/>
                </a:cubicBezTo>
                <a:cubicBezTo>
                  <a:pt x="84" y="194"/>
                  <a:pt x="86" y="185"/>
                  <a:pt x="86" y="176"/>
                </a:cubicBezTo>
                <a:cubicBezTo>
                  <a:pt x="87" y="166"/>
                  <a:pt x="86" y="157"/>
                  <a:pt x="86" y="149"/>
                </a:cubicBezTo>
                <a:cubicBezTo>
                  <a:pt x="86" y="144"/>
                  <a:pt x="85" y="140"/>
                  <a:pt x="85" y="136"/>
                </a:cubicBezTo>
                <a:cubicBezTo>
                  <a:pt x="85" y="134"/>
                  <a:pt x="84" y="132"/>
                  <a:pt x="84" y="130"/>
                </a:cubicBezTo>
                <a:cubicBezTo>
                  <a:pt x="84" y="128"/>
                  <a:pt x="83" y="126"/>
                  <a:pt x="83" y="124"/>
                </a:cubicBezTo>
                <a:cubicBezTo>
                  <a:pt x="82" y="120"/>
                  <a:pt x="81" y="116"/>
                  <a:pt x="81" y="113"/>
                </a:cubicBezTo>
                <a:cubicBezTo>
                  <a:pt x="80" y="109"/>
                  <a:pt x="79" y="106"/>
                  <a:pt x="78" y="103"/>
                </a:cubicBezTo>
                <a:cubicBezTo>
                  <a:pt x="77" y="99"/>
                  <a:pt x="76" y="96"/>
                  <a:pt x="75" y="93"/>
                </a:cubicBezTo>
                <a:cubicBezTo>
                  <a:pt x="74" y="90"/>
                  <a:pt x="72" y="88"/>
                  <a:pt x="71" y="85"/>
                </a:cubicBezTo>
                <a:cubicBezTo>
                  <a:pt x="70" y="83"/>
                  <a:pt x="69" y="80"/>
                  <a:pt x="69" y="78"/>
                </a:cubicBezTo>
                <a:cubicBezTo>
                  <a:pt x="68" y="76"/>
                  <a:pt x="67" y="74"/>
                  <a:pt x="66" y="72"/>
                </a:cubicBezTo>
                <a:cubicBezTo>
                  <a:pt x="62" y="65"/>
                  <a:pt x="60" y="62"/>
                  <a:pt x="60" y="62"/>
                </a:cubicBezTo>
                <a:cubicBezTo>
                  <a:pt x="59" y="60"/>
                  <a:pt x="59" y="60"/>
                  <a:pt x="59" y="60"/>
                </a:cubicBezTo>
                <a:cubicBezTo>
                  <a:pt x="50" y="41"/>
                  <a:pt x="57" y="19"/>
                  <a:pt x="76" y="9"/>
                </a:cubicBezTo>
                <a:cubicBezTo>
                  <a:pt x="94" y="0"/>
                  <a:pt x="117" y="7"/>
                  <a:pt x="126" y="26"/>
                </a:cubicBezTo>
                <a:cubicBezTo>
                  <a:pt x="127" y="28"/>
                  <a:pt x="129" y="31"/>
                  <a:pt x="129" y="34"/>
                </a:cubicBezTo>
                <a:cubicBezTo>
                  <a:pt x="129" y="34"/>
                  <a:pt x="131" y="40"/>
                  <a:pt x="133" y="50"/>
                </a:cubicBezTo>
                <a:cubicBezTo>
                  <a:pt x="134" y="52"/>
                  <a:pt x="134" y="55"/>
                  <a:pt x="135" y="58"/>
                </a:cubicBezTo>
                <a:cubicBezTo>
                  <a:pt x="136" y="61"/>
                  <a:pt x="136" y="65"/>
                  <a:pt x="137" y="68"/>
                </a:cubicBezTo>
                <a:cubicBezTo>
                  <a:pt x="137" y="72"/>
                  <a:pt x="138" y="75"/>
                  <a:pt x="138" y="79"/>
                </a:cubicBezTo>
                <a:cubicBezTo>
                  <a:pt x="139" y="83"/>
                  <a:pt x="139" y="88"/>
                  <a:pt x="139" y="92"/>
                </a:cubicBezTo>
                <a:cubicBezTo>
                  <a:pt x="140" y="97"/>
                  <a:pt x="140" y="101"/>
                  <a:pt x="140" y="106"/>
                </a:cubicBezTo>
                <a:cubicBezTo>
                  <a:pt x="140" y="111"/>
                  <a:pt x="140" y="115"/>
                  <a:pt x="140" y="121"/>
                </a:cubicBezTo>
                <a:cubicBezTo>
                  <a:pt x="140" y="123"/>
                  <a:pt x="140" y="126"/>
                  <a:pt x="140" y="128"/>
                </a:cubicBezTo>
                <a:cubicBezTo>
                  <a:pt x="139" y="131"/>
                  <a:pt x="139" y="133"/>
                  <a:pt x="139" y="136"/>
                </a:cubicBezTo>
                <a:cubicBezTo>
                  <a:pt x="138" y="141"/>
                  <a:pt x="138" y="146"/>
                  <a:pt x="137" y="152"/>
                </a:cubicBezTo>
                <a:cubicBezTo>
                  <a:pt x="135" y="162"/>
                  <a:pt x="133" y="173"/>
                  <a:pt x="129" y="184"/>
                </a:cubicBezTo>
                <a:cubicBezTo>
                  <a:pt x="127" y="195"/>
                  <a:pt x="122" y="205"/>
                  <a:pt x="118" y="216"/>
                </a:cubicBezTo>
                <a:cubicBezTo>
                  <a:pt x="113" y="226"/>
                  <a:pt x="108" y="236"/>
                  <a:pt x="102" y="245"/>
                </a:cubicBezTo>
                <a:cubicBezTo>
                  <a:pt x="97" y="254"/>
                  <a:pt x="90" y="263"/>
                  <a:pt x="84" y="271"/>
                </a:cubicBezTo>
                <a:cubicBezTo>
                  <a:pt x="81" y="275"/>
                  <a:pt x="77" y="279"/>
                  <a:pt x="74" y="282"/>
                </a:cubicBezTo>
                <a:cubicBezTo>
                  <a:pt x="72" y="284"/>
                  <a:pt x="71" y="286"/>
                  <a:pt x="69" y="288"/>
                </a:cubicBezTo>
                <a:cubicBezTo>
                  <a:pt x="68" y="289"/>
                  <a:pt x="66" y="291"/>
                  <a:pt x="64" y="293"/>
                </a:cubicBezTo>
                <a:cubicBezTo>
                  <a:pt x="61" y="296"/>
                  <a:pt x="57" y="299"/>
                  <a:pt x="54" y="302"/>
                </a:cubicBezTo>
                <a:cubicBezTo>
                  <a:pt x="51" y="305"/>
                  <a:pt x="48" y="307"/>
                  <a:pt x="45" y="310"/>
                </a:cubicBezTo>
                <a:cubicBezTo>
                  <a:pt x="41" y="312"/>
                  <a:pt x="39" y="315"/>
                  <a:pt x="35" y="317"/>
                </a:cubicBezTo>
                <a:cubicBezTo>
                  <a:pt x="32" y="319"/>
                  <a:pt x="30" y="320"/>
                  <a:pt x="27" y="322"/>
                </a:cubicBezTo>
                <a:cubicBezTo>
                  <a:pt x="24" y="324"/>
                  <a:pt x="22" y="326"/>
                  <a:pt x="19" y="327"/>
                </a:cubicBezTo>
                <a:cubicBezTo>
                  <a:pt x="17" y="328"/>
                  <a:pt x="15" y="330"/>
                  <a:pt x="13" y="331"/>
                </a:cubicBezTo>
                <a:cubicBezTo>
                  <a:pt x="4" y="335"/>
                  <a:pt x="0" y="337"/>
                  <a:pt x="0" y="337"/>
                </a:cubicBezTo>
                <a:close/>
              </a:path>
            </a:pathLst>
          </a:custGeom>
          <a:solidFill>
            <a:srgbClr val="0F8E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6" name="Freeform 17"/>
          <p:cNvSpPr>
            <a:spLocks/>
          </p:cNvSpPr>
          <p:nvPr/>
        </p:nvSpPr>
        <p:spPr bwMode="auto">
          <a:xfrm>
            <a:off x="2098675" y="4202113"/>
            <a:ext cx="1019175" cy="917575"/>
          </a:xfrm>
          <a:custGeom>
            <a:avLst/>
            <a:gdLst>
              <a:gd name="T0" fmla="*/ 0 w 271"/>
              <a:gd name="T1" fmla="*/ 243 h 244"/>
              <a:gd name="T2" fmla="*/ 14 w 271"/>
              <a:gd name="T3" fmla="*/ 240 h 244"/>
              <a:gd name="T4" fmla="*/ 21 w 271"/>
              <a:gd name="T5" fmla="*/ 239 h 244"/>
              <a:gd name="T6" fmla="*/ 29 w 271"/>
              <a:gd name="T7" fmla="*/ 236 h 244"/>
              <a:gd name="T8" fmla="*/ 39 w 271"/>
              <a:gd name="T9" fmla="*/ 234 h 244"/>
              <a:gd name="T10" fmla="*/ 49 w 271"/>
              <a:gd name="T11" fmla="*/ 230 h 244"/>
              <a:gd name="T12" fmla="*/ 60 w 271"/>
              <a:gd name="T13" fmla="*/ 226 h 244"/>
              <a:gd name="T14" fmla="*/ 71 w 271"/>
              <a:gd name="T15" fmla="*/ 220 h 244"/>
              <a:gd name="T16" fmla="*/ 77 w 271"/>
              <a:gd name="T17" fmla="*/ 217 h 244"/>
              <a:gd name="T18" fmla="*/ 83 w 271"/>
              <a:gd name="T19" fmla="*/ 214 h 244"/>
              <a:gd name="T20" fmla="*/ 94 w 271"/>
              <a:gd name="T21" fmla="*/ 207 h 244"/>
              <a:gd name="T22" fmla="*/ 117 w 271"/>
              <a:gd name="T23" fmla="*/ 190 h 244"/>
              <a:gd name="T24" fmla="*/ 138 w 271"/>
              <a:gd name="T25" fmla="*/ 170 h 244"/>
              <a:gd name="T26" fmla="*/ 155 w 271"/>
              <a:gd name="T27" fmla="*/ 148 h 244"/>
              <a:gd name="T28" fmla="*/ 170 w 271"/>
              <a:gd name="T29" fmla="*/ 125 h 244"/>
              <a:gd name="T30" fmla="*/ 175 w 271"/>
              <a:gd name="T31" fmla="*/ 113 h 244"/>
              <a:gd name="T32" fmla="*/ 178 w 271"/>
              <a:gd name="T33" fmla="*/ 108 h 244"/>
              <a:gd name="T34" fmla="*/ 180 w 271"/>
              <a:gd name="T35" fmla="*/ 102 h 244"/>
              <a:gd name="T36" fmla="*/ 184 w 271"/>
              <a:gd name="T37" fmla="*/ 91 h 244"/>
              <a:gd name="T38" fmla="*/ 187 w 271"/>
              <a:gd name="T39" fmla="*/ 81 h 244"/>
              <a:gd name="T40" fmla="*/ 189 w 271"/>
              <a:gd name="T41" fmla="*/ 72 h 244"/>
              <a:gd name="T42" fmla="*/ 191 w 271"/>
              <a:gd name="T43" fmla="*/ 63 h 244"/>
              <a:gd name="T44" fmla="*/ 193 w 271"/>
              <a:gd name="T45" fmla="*/ 56 h 244"/>
              <a:gd name="T46" fmla="*/ 193 w 271"/>
              <a:gd name="T47" fmla="*/ 49 h 244"/>
              <a:gd name="T48" fmla="*/ 195 w 271"/>
              <a:gd name="T49" fmla="*/ 37 h 244"/>
              <a:gd name="T50" fmla="*/ 195 w 271"/>
              <a:gd name="T51" fmla="*/ 35 h 244"/>
              <a:gd name="T52" fmla="*/ 236 w 271"/>
              <a:gd name="T53" fmla="*/ 2 h 244"/>
              <a:gd name="T54" fmla="*/ 269 w 271"/>
              <a:gd name="T55" fmla="*/ 43 h 244"/>
              <a:gd name="T56" fmla="*/ 267 w 271"/>
              <a:gd name="T57" fmla="*/ 52 h 244"/>
              <a:gd name="T58" fmla="*/ 262 w 271"/>
              <a:gd name="T59" fmla="*/ 67 h 244"/>
              <a:gd name="T60" fmla="*/ 259 w 271"/>
              <a:gd name="T61" fmla="*/ 75 h 244"/>
              <a:gd name="T62" fmla="*/ 255 w 271"/>
              <a:gd name="T63" fmla="*/ 84 h 244"/>
              <a:gd name="T64" fmla="*/ 250 w 271"/>
              <a:gd name="T65" fmla="*/ 95 h 244"/>
              <a:gd name="T66" fmla="*/ 245 w 271"/>
              <a:gd name="T67" fmla="*/ 106 h 244"/>
              <a:gd name="T68" fmla="*/ 238 w 271"/>
              <a:gd name="T69" fmla="*/ 118 h 244"/>
              <a:gd name="T70" fmla="*/ 230 w 271"/>
              <a:gd name="T71" fmla="*/ 130 h 244"/>
              <a:gd name="T72" fmla="*/ 226 w 271"/>
              <a:gd name="T73" fmla="*/ 136 h 244"/>
              <a:gd name="T74" fmla="*/ 221 w 271"/>
              <a:gd name="T75" fmla="*/ 142 h 244"/>
              <a:gd name="T76" fmla="*/ 211 w 271"/>
              <a:gd name="T77" fmla="*/ 154 h 244"/>
              <a:gd name="T78" fmla="*/ 188 w 271"/>
              <a:gd name="T79" fmla="*/ 177 h 244"/>
              <a:gd name="T80" fmla="*/ 162 w 271"/>
              <a:gd name="T81" fmla="*/ 198 h 244"/>
              <a:gd name="T82" fmla="*/ 134 w 271"/>
              <a:gd name="T83" fmla="*/ 215 h 244"/>
              <a:gd name="T84" fmla="*/ 105 w 271"/>
              <a:gd name="T85" fmla="*/ 228 h 244"/>
              <a:gd name="T86" fmla="*/ 91 w 271"/>
              <a:gd name="T87" fmla="*/ 232 h 244"/>
              <a:gd name="T88" fmla="*/ 84 w 271"/>
              <a:gd name="T89" fmla="*/ 235 h 244"/>
              <a:gd name="T90" fmla="*/ 77 w 271"/>
              <a:gd name="T91" fmla="*/ 236 h 244"/>
              <a:gd name="T92" fmla="*/ 64 w 271"/>
              <a:gd name="T93" fmla="*/ 239 h 244"/>
              <a:gd name="T94" fmla="*/ 52 w 271"/>
              <a:gd name="T95" fmla="*/ 241 h 244"/>
              <a:gd name="T96" fmla="*/ 41 w 271"/>
              <a:gd name="T97" fmla="*/ 243 h 244"/>
              <a:gd name="T98" fmla="*/ 30 w 271"/>
              <a:gd name="T99" fmla="*/ 243 h 244"/>
              <a:gd name="T100" fmla="*/ 21 w 271"/>
              <a:gd name="T101" fmla="*/ 244 h 244"/>
              <a:gd name="T102" fmla="*/ 14 w 271"/>
              <a:gd name="T103" fmla="*/ 244 h 244"/>
              <a:gd name="T104" fmla="*/ 0 w 271"/>
              <a:gd name="T105" fmla="*/ 243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71" h="244">
                <a:moveTo>
                  <a:pt x="0" y="243"/>
                </a:moveTo>
                <a:cubicBezTo>
                  <a:pt x="0" y="243"/>
                  <a:pt x="5" y="242"/>
                  <a:pt x="14" y="240"/>
                </a:cubicBezTo>
                <a:cubicBezTo>
                  <a:pt x="16" y="240"/>
                  <a:pt x="18" y="239"/>
                  <a:pt x="21" y="239"/>
                </a:cubicBezTo>
                <a:cubicBezTo>
                  <a:pt x="23" y="238"/>
                  <a:pt x="26" y="237"/>
                  <a:pt x="29" y="236"/>
                </a:cubicBezTo>
                <a:cubicBezTo>
                  <a:pt x="32" y="235"/>
                  <a:pt x="35" y="235"/>
                  <a:pt x="39" y="234"/>
                </a:cubicBezTo>
                <a:cubicBezTo>
                  <a:pt x="42" y="233"/>
                  <a:pt x="45" y="231"/>
                  <a:pt x="49" y="230"/>
                </a:cubicBezTo>
                <a:cubicBezTo>
                  <a:pt x="52" y="228"/>
                  <a:pt x="56" y="227"/>
                  <a:pt x="60" y="226"/>
                </a:cubicBezTo>
                <a:cubicBezTo>
                  <a:pt x="63" y="224"/>
                  <a:pt x="67" y="222"/>
                  <a:pt x="71" y="220"/>
                </a:cubicBezTo>
                <a:cubicBezTo>
                  <a:pt x="73" y="219"/>
                  <a:pt x="75" y="218"/>
                  <a:pt x="77" y="217"/>
                </a:cubicBezTo>
                <a:cubicBezTo>
                  <a:pt x="79" y="216"/>
                  <a:pt x="81" y="215"/>
                  <a:pt x="83" y="214"/>
                </a:cubicBezTo>
                <a:cubicBezTo>
                  <a:pt x="86" y="211"/>
                  <a:pt x="90" y="209"/>
                  <a:pt x="94" y="207"/>
                </a:cubicBezTo>
                <a:cubicBezTo>
                  <a:pt x="102" y="201"/>
                  <a:pt x="110" y="196"/>
                  <a:pt x="117" y="190"/>
                </a:cubicBezTo>
                <a:cubicBezTo>
                  <a:pt x="124" y="184"/>
                  <a:pt x="131" y="177"/>
                  <a:pt x="138" y="170"/>
                </a:cubicBezTo>
                <a:cubicBezTo>
                  <a:pt x="144" y="162"/>
                  <a:pt x="150" y="155"/>
                  <a:pt x="155" y="148"/>
                </a:cubicBezTo>
                <a:cubicBezTo>
                  <a:pt x="161" y="140"/>
                  <a:pt x="165" y="132"/>
                  <a:pt x="170" y="125"/>
                </a:cubicBezTo>
                <a:cubicBezTo>
                  <a:pt x="171" y="121"/>
                  <a:pt x="173" y="117"/>
                  <a:pt x="175" y="113"/>
                </a:cubicBezTo>
                <a:cubicBezTo>
                  <a:pt x="176" y="111"/>
                  <a:pt x="177" y="109"/>
                  <a:pt x="178" y="108"/>
                </a:cubicBezTo>
                <a:cubicBezTo>
                  <a:pt x="178" y="106"/>
                  <a:pt x="179" y="104"/>
                  <a:pt x="180" y="102"/>
                </a:cubicBezTo>
                <a:cubicBezTo>
                  <a:pt x="181" y="98"/>
                  <a:pt x="183" y="95"/>
                  <a:pt x="184" y="91"/>
                </a:cubicBezTo>
                <a:cubicBezTo>
                  <a:pt x="185" y="88"/>
                  <a:pt x="186" y="84"/>
                  <a:pt x="187" y="81"/>
                </a:cubicBezTo>
                <a:cubicBezTo>
                  <a:pt x="188" y="78"/>
                  <a:pt x="189" y="75"/>
                  <a:pt x="189" y="72"/>
                </a:cubicBezTo>
                <a:cubicBezTo>
                  <a:pt x="190" y="69"/>
                  <a:pt x="191" y="66"/>
                  <a:pt x="191" y="63"/>
                </a:cubicBezTo>
                <a:cubicBezTo>
                  <a:pt x="192" y="61"/>
                  <a:pt x="192" y="58"/>
                  <a:pt x="193" y="56"/>
                </a:cubicBezTo>
                <a:cubicBezTo>
                  <a:pt x="193" y="54"/>
                  <a:pt x="193" y="51"/>
                  <a:pt x="193" y="49"/>
                </a:cubicBezTo>
                <a:cubicBezTo>
                  <a:pt x="194" y="42"/>
                  <a:pt x="195" y="37"/>
                  <a:pt x="195" y="37"/>
                </a:cubicBezTo>
                <a:cubicBezTo>
                  <a:pt x="195" y="35"/>
                  <a:pt x="195" y="35"/>
                  <a:pt x="195" y="35"/>
                </a:cubicBezTo>
                <a:cubicBezTo>
                  <a:pt x="197" y="15"/>
                  <a:pt x="215" y="0"/>
                  <a:pt x="236" y="2"/>
                </a:cubicBezTo>
                <a:cubicBezTo>
                  <a:pt x="257" y="4"/>
                  <a:pt x="271" y="23"/>
                  <a:pt x="269" y="43"/>
                </a:cubicBezTo>
                <a:cubicBezTo>
                  <a:pt x="269" y="46"/>
                  <a:pt x="268" y="49"/>
                  <a:pt x="267" y="52"/>
                </a:cubicBezTo>
                <a:cubicBezTo>
                  <a:pt x="267" y="52"/>
                  <a:pt x="265" y="57"/>
                  <a:pt x="262" y="67"/>
                </a:cubicBezTo>
                <a:cubicBezTo>
                  <a:pt x="261" y="69"/>
                  <a:pt x="260" y="72"/>
                  <a:pt x="259" y="75"/>
                </a:cubicBezTo>
                <a:cubicBezTo>
                  <a:pt x="258" y="78"/>
                  <a:pt x="257" y="81"/>
                  <a:pt x="255" y="84"/>
                </a:cubicBezTo>
                <a:cubicBezTo>
                  <a:pt x="254" y="87"/>
                  <a:pt x="252" y="91"/>
                  <a:pt x="250" y="95"/>
                </a:cubicBezTo>
                <a:cubicBezTo>
                  <a:pt x="249" y="98"/>
                  <a:pt x="247" y="102"/>
                  <a:pt x="245" y="106"/>
                </a:cubicBezTo>
                <a:cubicBezTo>
                  <a:pt x="242" y="110"/>
                  <a:pt x="240" y="114"/>
                  <a:pt x="238" y="118"/>
                </a:cubicBezTo>
                <a:cubicBezTo>
                  <a:pt x="235" y="121"/>
                  <a:pt x="233" y="125"/>
                  <a:pt x="230" y="130"/>
                </a:cubicBezTo>
                <a:cubicBezTo>
                  <a:pt x="229" y="132"/>
                  <a:pt x="227" y="134"/>
                  <a:pt x="226" y="136"/>
                </a:cubicBezTo>
                <a:cubicBezTo>
                  <a:pt x="224" y="138"/>
                  <a:pt x="222" y="140"/>
                  <a:pt x="221" y="142"/>
                </a:cubicBezTo>
                <a:cubicBezTo>
                  <a:pt x="218" y="146"/>
                  <a:pt x="214" y="150"/>
                  <a:pt x="211" y="154"/>
                </a:cubicBezTo>
                <a:cubicBezTo>
                  <a:pt x="204" y="162"/>
                  <a:pt x="196" y="170"/>
                  <a:pt x="188" y="177"/>
                </a:cubicBezTo>
                <a:cubicBezTo>
                  <a:pt x="180" y="185"/>
                  <a:pt x="171" y="191"/>
                  <a:pt x="162" y="198"/>
                </a:cubicBezTo>
                <a:cubicBezTo>
                  <a:pt x="152" y="204"/>
                  <a:pt x="143" y="210"/>
                  <a:pt x="134" y="215"/>
                </a:cubicBezTo>
                <a:cubicBezTo>
                  <a:pt x="124" y="220"/>
                  <a:pt x="114" y="224"/>
                  <a:pt x="105" y="228"/>
                </a:cubicBezTo>
                <a:cubicBezTo>
                  <a:pt x="100" y="229"/>
                  <a:pt x="95" y="231"/>
                  <a:pt x="91" y="232"/>
                </a:cubicBezTo>
                <a:cubicBezTo>
                  <a:pt x="88" y="233"/>
                  <a:pt x="86" y="234"/>
                  <a:pt x="84" y="235"/>
                </a:cubicBezTo>
                <a:cubicBezTo>
                  <a:pt x="82" y="235"/>
                  <a:pt x="79" y="236"/>
                  <a:pt x="77" y="236"/>
                </a:cubicBezTo>
                <a:cubicBezTo>
                  <a:pt x="73" y="237"/>
                  <a:pt x="68" y="238"/>
                  <a:pt x="64" y="239"/>
                </a:cubicBezTo>
                <a:cubicBezTo>
                  <a:pt x="60" y="240"/>
                  <a:pt x="56" y="241"/>
                  <a:pt x="52" y="241"/>
                </a:cubicBezTo>
                <a:cubicBezTo>
                  <a:pt x="48" y="242"/>
                  <a:pt x="44" y="242"/>
                  <a:pt x="41" y="243"/>
                </a:cubicBezTo>
                <a:cubicBezTo>
                  <a:pt x="37" y="243"/>
                  <a:pt x="33" y="243"/>
                  <a:pt x="30" y="243"/>
                </a:cubicBezTo>
                <a:cubicBezTo>
                  <a:pt x="27" y="243"/>
                  <a:pt x="24" y="244"/>
                  <a:pt x="21" y="244"/>
                </a:cubicBezTo>
                <a:cubicBezTo>
                  <a:pt x="19" y="244"/>
                  <a:pt x="16" y="244"/>
                  <a:pt x="14" y="244"/>
                </a:cubicBezTo>
                <a:cubicBezTo>
                  <a:pt x="5" y="243"/>
                  <a:pt x="0" y="243"/>
                  <a:pt x="0" y="243"/>
                </a:cubicBezTo>
                <a:close/>
              </a:path>
            </a:pathLst>
          </a:custGeom>
          <a:solidFill>
            <a:srgbClr val="0F8E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7" name="Freeform 18"/>
          <p:cNvSpPr>
            <a:spLocks/>
          </p:cNvSpPr>
          <p:nvPr/>
        </p:nvSpPr>
        <p:spPr bwMode="auto">
          <a:xfrm>
            <a:off x="3233738" y="1714500"/>
            <a:ext cx="755650" cy="1157287"/>
          </a:xfrm>
          <a:custGeom>
            <a:avLst/>
            <a:gdLst>
              <a:gd name="T0" fmla="*/ 0 w 201"/>
              <a:gd name="T1" fmla="*/ 308 h 308"/>
              <a:gd name="T2" fmla="*/ 8 w 201"/>
              <a:gd name="T3" fmla="*/ 297 h 308"/>
              <a:gd name="T4" fmla="*/ 16 w 201"/>
              <a:gd name="T5" fmla="*/ 284 h 308"/>
              <a:gd name="T6" fmla="*/ 21 w 201"/>
              <a:gd name="T7" fmla="*/ 276 h 308"/>
              <a:gd name="T8" fmla="*/ 27 w 201"/>
              <a:gd name="T9" fmla="*/ 268 h 308"/>
              <a:gd name="T10" fmla="*/ 38 w 201"/>
              <a:gd name="T11" fmla="*/ 248 h 308"/>
              <a:gd name="T12" fmla="*/ 51 w 201"/>
              <a:gd name="T13" fmla="*/ 225 h 308"/>
              <a:gd name="T14" fmla="*/ 63 w 201"/>
              <a:gd name="T15" fmla="*/ 201 h 308"/>
              <a:gd name="T16" fmla="*/ 75 w 201"/>
              <a:gd name="T17" fmla="*/ 175 h 308"/>
              <a:gd name="T18" fmla="*/ 86 w 201"/>
              <a:gd name="T19" fmla="*/ 149 h 308"/>
              <a:gd name="T20" fmla="*/ 96 w 201"/>
              <a:gd name="T21" fmla="*/ 124 h 308"/>
              <a:gd name="T22" fmla="*/ 104 w 201"/>
              <a:gd name="T23" fmla="*/ 100 h 308"/>
              <a:gd name="T24" fmla="*/ 111 w 201"/>
              <a:gd name="T25" fmla="*/ 79 h 308"/>
              <a:gd name="T26" fmla="*/ 114 w 201"/>
              <a:gd name="T27" fmla="*/ 69 h 308"/>
              <a:gd name="T28" fmla="*/ 116 w 201"/>
              <a:gd name="T29" fmla="*/ 60 h 308"/>
              <a:gd name="T30" fmla="*/ 119 w 201"/>
              <a:gd name="T31" fmla="*/ 46 h 308"/>
              <a:gd name="T32" fmla="*/ 122 w 201"/>
              <a:gd name="T33" fmla="*/ 34 h 308"/>
              <a:gd name="T34" fmla="*/ 123 w 201"/>
              <a:gd name="T35" fmla="*/ 33 h 308"/>
              <a:gd name="T36" fmla="*/ 168 w 201"/>
              <a:gd name="T37" fmla="*/ 6 h 308"/>
              <a:gd name="T38" fmla="*/ 196 w 201"/>
              <a:gd name="T39" fmla="*/ 51 h 308"/>
              <a:gd name="T40" fmla="*/ 192 w 201"/>
              <a:gd name="T41" fmla="*/ 59 h 308"/>
              <a:gd name="T42" fmla="*/ 186 w 201"/>
              <a:gd name="T43" fmla="*/ 72 h 308"/>
              <a:gd name="T44" fmla="*/ 178 w 201"/>
              <a:gd name="T45" fmla="*/ 86 h 308"/>
              <a:gd name="T46" fmla="*/ 174 w 201"/>
              <a:gd name="T47" fmla="*/ 94 h 308"/>
              <a:gd name="T48" fmla="*/ 168 w 201"/>
              <a:gd name="T49" fmla="*/ 104 h 308"/>
              <a:gd name="T50" fmla="*/ 156 w 201"/>
              <a:gd name="T51" fmla="*/ 124 h 308"/>
              <a:gd name="T52" fmla="*/ 141 w 201"/>
              <a:gd name="T53" fmla="*/ 147 h 308"/>
              <a:gd name="T54" fmla="*/ 125 w 201"/>
              <a:gd name="T55" fmla="*/ 171 h 308"/>
              <a:gd name="T56" fmla="*/ 107 w 201"/>
              <a:gd name="T57" fmla="*/ 194 h 308"/>
              <a:gd name="T58" fmla="*/ 89 w 201"/>
              <a:gd name="T59" fmla="*/ 217 h 308"/>
              <a:gd name="T60" fmla="*/ 70 w 201"/>
              <a:gd name="T61" fmla="*/ 239 h 308"/>
              <a:gd name="T62" fmla="*/ 52 w 201"/>
              <a:gd name="T63" fmla="*/ 258 h 308"/>
              <a:gd name="T64" fmla="*/ 35 w 201"/>
              <a:gd name="T65" fmla="*/ 275 h 308"/>
              <a:gd name="T66" fmla="*/ 28 w 201"/>
              <a:gd name="T67" fmla="*/ 282 h 308"/>
              <a:gd name="T68" fmla="*/ 21 w 201"/>
              <a:gd name="T69" fmla="*/ 289 h 308"/>
              <a:gd name="T70" fmla="*/ 10 w 201"/>
              <a:gd name="T71" fmla="*/ 299 h 308"/>
              <a:gd name="T72" fmla="*/ 0 w 201"/>
              <a:gd name="T73" fmla="*/ 308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1" h="308">
                <a:moveTo>
                  <a:pt x="0" y="308"/>
                </a:moveTo>
                <a:cubicBezTo>
                  <a:pt x="0" y="308"/>
                  <a:pt x="3" y="304"/>
                  <a:pt x="8" y="297"/>
                </a:cubicBezTo>
                <a:cubicBezTo>
                  <a:pt x="10" y="293"/>
                  <a:pt x="13" y="289"/>
                  <a:pt x="16" y="284"/>
                </a:cubicBezTo>
                <a:cubicBezTo>
                  <a:pt x="18" y="282"/>
                  <a:pt x="19" y="279"/>
                  <a:pt x="21" y="276"/>
                </a:cubicBezTo>
                <a:cubicBezTo>
                  <a:pt x="23" y="274"/>
                  <a:pt x="25" y="271"/>
                  <a:pt x="27" y="268"/>
                </a:cubicBezTo>
                <a:cubicBezTo>
                  <a:pt x="30" y="261"/>
                  <a:pt x="34" y="255"/>
                  <a:pt x="38" y="248"/>
                </a:cubicBezTo>
                <a:cubicBezTo>
                  <a:pt x="43" y="241"/>
                  <a:pt x="47" y="233"/>
                  <a:pt x="51" y="225"/>
                </a:cubicBezTo>
                <a:cubicBezTo>
                  <a:pt x="55" y="217"/>
                  <a:pt x="60" y="209"/>
                  <a:pt x="63" y="201"/>
                </a:cubicBezTo>
                <a:cubicBezTo>
                  <a:pt x="67" y="192"/>
                  <a:pt x="71" y="184"/>
                  <a:pt x="75" y="175"/>
                </a:cubicBezTo>
                <a:cubicBezTo>
                  <a:pt x="79" y="167"/>
                  <a:pt x="83" y="158"/>
                  <a:pt x="86" y="149"/>
                </a:cubicBezTo>
                <a:cubicBezTo>
                  <a:pt x="90" y="141"/>
                  <a:pt x="93" y="132"/>
                  <a:pt x="96" y="124"/>
                </a:cubicBezTo>
                <a:cubicBezTo>
                  <a:pt x="99" y="116"/>
                  <a:pt x="102" y="108"/>
                  <a:pt x="104" y="100"/>
                </a:cubicBezTo>
                <a:cubicBezTo>
                  <a:pt x="107" y="93"/>
                  <a:pt x="109" y="85"/>
                  <a:pt x="111" y="79"/>
                </a:cubicBezTo>
                <a:cubicBezTo>
                  <a:pt x="112" y="75"/>
                  <a:pt x="113" y="72"/>
                  <a:pt x="114" y="69"/>
                </a:cubicBezTo>
                <a:cubicBezTo>
                  <a:pt x="114" y="66"/>
                  <a:pt x="115" y="63"/>
                  <a:pt x="116" y="60"/>
                </a:cubicBezTo>
                <a:cubicBezTo>
                  <a:pt x="117" y="55"/>
                  <a:pt x="118" y="50"/>
                  <a:pt x="119" y="46"/>
                </a:cubicBezTo>
                <a:cubicBezTo>
                  <a:pt x="121" y="38"/>
                  <a:pt x="122" y="34"/>
                  <a:pt x="122" y="34"/>
                </a:cubicBezTo>
                <a:cubicBezTo>
                  <a:pt x="123" y="33"/>
                  <a:pt x="123" y="33"/>
                  <a:pt x="123" y="33"/>
                </a:cubicBezTo>
                <a:cubicBezTo>
                  <a:pt x="128" y="13"/>
                  <a:pt x="148" y="0"/>
                  <a:pt x="168" y="6"/>
                </a:cubicBezTo>
                <a:cubicBezTo>
                  <a:pt x="188" y="11"/>
                  <a:pt x="201" y="31"/>
                  <a:pt x="196" y="51"/>
                </a:cubicBezTo>
                <a:cubicBezTo>
                  <a:pt x="195" y="54"/>
                  <a:pt x="194" y="57"/>
                  <a:pt x="192" y="59"/>
                </a:cubicBezTo>
                <a:cubicBezTo>
                  <a:pt x="192" y="59"/>
                  <a:pt x="190" y="64"/>
                  <a:pt x="186" y="72"/>
                </a:cubicBezTo>
                <a:cubicBezTo>
                  <a:pt x="184" y="76"/>
                  <a:pt x="181" y="80"/>
                  <a:pt x="178" y="86"/>
                </a:cubicBezTo>
                <a:cubicBezTo>
                  <a:pt x="177" y="88"/>
                  <a:pt x="175" y="91"/>
                  <a:pt x="174" y="94"/>
                </a:cubicBezTo>
                <a:cubicBezTo>
                  <a:pt x="172" y="97"/>
                  <a:pt x="170" y="100"/>
                  <a:pt x="168" y="104"/>
                </a:cubicBezTo>
                <a:cubicBezTo>
                  <a:pt x="164" y="110"/>
                  <a:pt x="160" y="117"/>
                  <a:pt x="156" y="124"/>
                </a:cubicBezTo>
                <a:cubicBezTo>
                  <a:pt x="151" y="132"/>
                  <a:pt x="146" y="139"/>
                  <a:pt x="141" y="147"/>
                </a:cubicBezTo>
                <a:cubicBezTo>
                  <a:pt x="136" y="155"/>
                  <a:pt x="131" y="163"/>
                  <a:pt x="125" y="171"/>
                </a:cubicBezTo>
                <a:cubicBezTo>
                  <a:pt x="119" y="179"/>
                  <a:pt x="113" y="187"/>
                  <a:pt x="107" y="194"/>
                </a:cubicBezTo>
                <a:cubicBezTo>
                  <a:pt x="101" y="202"/>
                  <a:pt x="95" y="210"/>
                  <a:pt x="89" y="217"/>
                </a:cubicBezTo>
                <a:cubicBezTo>
                  <a:pt x="83" y="225"/>
                  <a:pt x="76" y="232"/>
                  <a:pt x="70" y="239"/>
                </a:cubicBezTo>
                <a:cubicBezTo>
                  <a:pt x="64" y="245"/>
                  <a:pt x="58" y="252"/>
                  <a:pt x="52" y="258"/>
                </a:cubicBezTo>
                <a:cubicBezTo>
                  <a:pt x="46" y="264"/>
                  <a:pt x="41" y="270"/>
                  <a:pt x="35" y="275"/>
                </a:cubicBezTo>
                <a:cubicBezTo>
                  <a:pt x="33" y="277"/>
                  <a:pt x="30" y="280"/>
                  <a:pt x="28" y="282"/>
                </a:cubicBezTo>
                <a:cubicBezTo>
                  <a:pt x="26" y="285"/>
                  <a:pt x="23" y="287"/>
                  <a:pt x="21" y="289"/>
                </a:cubicBezTo>
                <a:cubicBezTo>
                  <a:pt x="17" y="293"/>
                  <a:pt x="13" y="296"/>
                  <a:pt x="10" y="299"/>
                </a:cubicBezTo>
                <a:cubicBezTo>
                  <a:pt x="4" y="305"/>
                  <a:pt x="0" y="308"/>
                  <a:pt x="0" y="308"/>
                </a:cubicBezTo>
                <a:close/>
              </a:path>
            </a:pathLst>
          </a:custGeom>
          <a:solidFill>
            <a:srgbClr val="0F8E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8" name="Freeform 19"/>
          <p:cNvSpPr>
            <a:spLocks/>
          </p:cNvSpPr>
          <p:nvPr/>
        </p:nvSpPr>
        <p:spPr bwMode="auto">
          <a:xfrm>
            <a:off x="280988" y="4278313"/>
            <a:ext cx="717550" cy="1198562"/>
          </a:xfrm>
          <a:custGeom>
            <a:avLst/>
            <a:gdLst>
              <a:gd name="T0" fmla="*/ 163 w 191"/>
              <a:gd name="T1" fmla="*/ 77 h 319"/>
              <a:gd name="T2" fmla="*/ 150 w 191"/>
              <a:gd name="T3" fmla="*/ 83 h 319"/>
              <a:gd name="T4" fmla="*/ 143 w 191"/>
              <a:gd name="T5" fmla="*/ 85 h 319"/>
              <a:gd name="T6" fmla="*/ 137 w 191"/>
              <a:gd name="T7" fmla="*/ 89 h 319"/>
              <a:gd name="T8" fmla="*/ 130 w 191"/>
              <a:gd name="T9" fmla="*/ 92 h 319"/>
              <a:gd name="T10" fmla="*/ 122 w 191"/>
              <a:gd name="T11" fmla="*/ 97 h 319"/>
              <a:gd name="T12" fmla="*/ 113 w 191"/>
              <a:gd name="T13" fmla="*/ 103 h 319"/>
              <a:gd name="T14" fmla="*/ 103 w 191"/>
              <a:gd name="T15" fmla="*/ 109 h 319"/>
              <a:gd name="T16" fmla="*/ 98 w 191"/>
              <a:gd name="T17" fmla="*/ 113 h 319"/>
              <a:gd name="T18" fmla="*/ 94 w 191"/>
              <a:gd name="T19" fmla="*/ 117 h 319"/>
              <a:gd name="T20" fmla="*/ 84 w 191"/>
              <a:gd name="T21" fmla="*/ 125 h 319"/>
              <a:gd name="T22" fmla="*/ 66 w 191"/>
              <a:gd name="T23" fmla="*/ 145 h 319"/>
              <a:gd name="T24" fmla="*/ 49 w 191"/>
              <a:gd name="T25" fmla="*/ 168 h 319"/>
              <a:gd name="T26" fmla="*/ 35 w 191"/>
              <a:gd name="T27" fmla="*/ 193 h 319"/>
              <a:gd name="T28" fmla="*/ 24 w 191"/>
              <a:gd name="T29" fmla="*/ 219 h 319"/>
              <a:gd name="T30" fmla="*/ 21 w 191"/>
              <a:gd name="T31" fmla="*/ 232 h 319"/>
              <a:gd name="T32" fmla="*/ 19 w 191"/>
              <a:gd name="T33" fmla="*/ 238 h 319"/>
              <a:gd name="T34" fmla="*/ 17 w 191"/>
              <a:gd name="T35" fmla="*/ 245 h 319"/>
              <a:gd name="T36" fmla="*/ 15 w 191"/>
              <a:gd name="T37" fmla="*/ 257 h 319"/>
              <a:gd name="T38" fmla="*/ 13 w 191"/>
              <a:gd name="T39" fmla="*/ 269 h 319"/>
              <a:gd name="T40" fmla="*/ 12 w 191"/>
              <a:gd name="T41" fmla="*/ 279 h 319"/>
              <a:gd name="T42" fmla="*/ 12 w 191"/>
              <a:gd name="T43" fmla="*/ 289 h 319"/>
              <a:gd name="T44" fmla="*/ 12 w 191"/>
              <a:gd name="T45" fmla="*/ 298 h 319"/>
              <a:gd name="T46" fmla="*/ 12 w 191"/>
              <a:gd name="T47" fmla="*/ 305 h 319"/>
              <a:gd name="T48" fmla="*/ 13 w 191"/>
              <a:gd name="T49" fmla="*/ 319 h 319"/>
              <a:gd name="T50" fmla="*/ 9 w 191"/>
              <a:gd name="T51" fmla="*/ 306 h 319"/>
              <a:gd name="T52" fmla="*/ 7 w 191"/>
              <a:gd name="T53" fmla="*/ 298 h 319"/>
              <a:gd name="T54" fmla="*/ 5 w 191"/>
              <a:gd name="T55" fmla="*/ 290 h 319"/>
              <a:gd name="T56" fmla="*/ 3 w 191"/>
              <a:gd name="T57" fmla="*/ 280 h 319"/>
              <a:gd name="T58" fmla="*/ 2 w 191"/>
              <a:gd name="T59" fmla="*/ 269 h 319"/>
              <a:gd name="T60" fmla="*/ 1 w 191"/>
              <a:gd name="T61" fmla="*/ 256 h 319"/>
              <a:gd name="T62" fmla="*/ 0 w 191"/>
              <a:gd name="T63" fmla="*/ 243 h 319"/>
              <a:gd name="T64" fmla="*/ 0 w 191"/>
              <a:gd name="T65" fmla="*/ 236 h 319"/>
              <a:gd name="T66" fmla="*/ 1 w 191"/>
              <a:gd name="T67" fmla="*/ 229 h 319"/>
              <a:gd name="T68" fmla="*/ 1 w 191"/>
              <a:gd name="T69" fmla="*/ 214 h 319"/>
              <a:gd name="T70" fmla="*/ 7 w 191"/>
              <a:gd name="T71" fmla="*/ 183 h 319"/>
              <a:gd name="T72" fmla="*/ 16 w 191"/>
              <a:gd name="T73" fmla="*/ 152 h 319"/>
              <a:gd name="T74" fmla="*/ 29 w 191"/>
              <a:gd name="T75" fmla="*/ 121 h 319"/>
              <a:gd name="T76" fmla="*/ 45 w 191"/>
              <a:gd name="T77" fmla="*/ 93 h 319"/>
              <a:gd name="T78" fmla="*/ 54 w 191"/>
              <a:gd name="T79" fmla="*/ 80 h 319"/>
              <a:gd name="T80" fmla="*/ 59 w 191"/>
              <a:gd name="T81" fmla="*/ 74 h 319"/>
              <a:gd name="T82" fmla="*/ 64 w 191"/>
              <a:gd name="T83" fmla="*/ 68 h 319"/>
              <a:gd name="T84" fmla="*/ 73 w 191"/>
              <a:gd name="T85" fmla="*/ 58 h 319"/>
              <a:gd name="T86" fmla="*/ 83 w 191"/>
              <a:gd name="T87" fmla="*/ 48 h 319"/>
              <a:gd name="T88" fmla="*/ 92 w 191"/>
              <a:gd name="T89" fmla="*/ 39 h 319"/>
              <a:gd name="T90" fmla="*/ 101 w 191"/>
              <a:gd name="T91" fmla="*/ 32 h 319"/>
              <a:gd name="T92" fmla="*/ 109 w 191"/>
              <a:gd name="T93" fmla="*/ 25 h 319"/>
              <a:gd name="T94" fmla="*/ 115 w 191"/>
              <a:gd name="T95" fmla="*/ 21 h 319"/>
              <a:gd name="T96" fmla="*/ 127 w 191"/>
              <a:gd name="T97" fmla="*/ 12 h 319"/>
              <a:gd name="T98" fmla="*/ 179 w 191"/>
              <a:gd name="T99" fmla="*/ 21 h 319"/>
              <a:gd name="T100" fmla="*/ 170 w 191"/>
              <a:gd name="T101" fmla="*/ 73 h 319"/>
              <a:gd name="T102" fmla="*/ 163 w 191"/>
              <a:gd name="T103" fmla="*/ 77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91" h="319">
                <a:moveTo>
                  <a:pt x="163" y="77"/>
                </a:moveTo>
                <a:cubicBezTo>
                  <a:pt x="163" y="77"/>
                  <a:pt x="158" y="79"/>
                  <a:pt x="150" y="83"/>
                </a:cubicBezTo>
                <a:cubicBezTo>
                  <a:pt x="148" y="83"/>
                  <a:pt x="146" y="84"/>
                  <a:pt x="143" y="85"/>
                </a:cubicBezTo>
                <a:cubicBezTo>
                  <a:pt x="141" y="86"/>
                  <a:pt x="139" y="87"/>
                  <a:pt x="137" y="89"/>
                </a:cubicBezTo>
                <a:cubicBezTo>
                  <a:pt x="135" y="90"/>
                  <a:pt x="132" y="91"/>
                  <a:pt x="130" y="92"/>
                </a:cubicBezTo>
                <a:cubicBezTo>
                  <a:pt x="127" y="93"/>
                  <a:pt x="124" y="95"/>
                  <a:pt x="122" y="97"/>
                </a:cubicBezTo>
                <a:cubicBezTo>
                  <a:pt x="119" y="99"/>
                  <a:pt x="116" y="101"/>
                  <a:pt x="113" y="103"/>
                </a:cubicBezTo>
                <a:cubicBezTo>
                  <a:pt x="110" y="105"/>
                  <a:pt x="106" y="107"/>
                  <a:pt x="103" y="109"/>
                </a:cubicBezTo>
                <a:cubicBezTo>
                  <a:pt x="102" y="110"/>
                  <a:pt x="100" y="112"/>
                  <a:pt x="98" y="113"/>
                </a:cubicBezTo>
                <a:cubicBezTo>
                  <a:pt x="97" y="114"/>
                  <a:pt x="95" y="115"/>
                  <a:pt x="94" y="117"/>
                </a:cubicBezTo>
                <a:cubicBezTo>
                  <a:pt x="91" y="120"/>
                  <a:pt x="87" y="122"/>
                  <a:pt x="84" y="125"/>
                </a:cubicBezTo>
                <a:cubicBezTo>
                  <a:pt x="78" y="131"/>
                  <a:pt x="72" y="138"/>
                  <a:pt x="66" y="145"/>
                </a:cubicBezTo>
                <a:cubicBezTo>
                  <a:pt x="60" y="152"/>
                  <a:pt x="55" y="160"/>
                  <a:pt x="49" y="168"/>
                </a:cubicBezTo>
                <a:cubicBezTo>
                  <a:pt x="44" y="176"/>
                  <a:pt x="39" y="184"/>
                  <a:pt x="35" y="193"/>
                </a:cubicBezTo>
                <a:cubicBezTo>
                  <a:pt x="31" y="201"/>
                  <a:pt x="28" y="210"/>
                  <a:pt x="24" y="219"/>
                </a:cubicBezTo>
                <a:cubicBezTo>
                  <a:pt x="23" y="223"/>
                  <a:pt x="22" y="228"/>
                  <a:pt x="21" y="232"/>
                </a:cubicBezTo>
                <a:cubicBezTo>
                  <a:pt x="20" y="234"/>
                  <a:pt x="19" y="236"/>
                  <a:pt x="19" y="238"/>
                </a:cubicBezTo>
                <a:cubicBezTo>
                  <a:pt x="18" y="240"/>
                  <a:pt x="18" y="243"/>
                  <a:pt x="17" y="245"/>
                </a:cubicBezTo>
                <a:cubicBezTo>
                  <a:pt x="17" y="249"/>
                  <a:pt x="16" y="253"/>
                  <a:pt x="15" y="257"/>
                </a:cubicBezTo>
                <a:cubicBezTo>
                  <a:pt x="14" y="261"/>
                  <a:pt x="14" y="265"/>
                  <a:pt x="13" y="269"/>
                </a:cubicBezTo>
                <a:cubicBezTo>
                  <a:pt x="13" y="272"/>
                  <a:pt x="12" y="276"/>
                  <a:pt x="12" y="279"/>
                </a:cubicBezTo>
                <a:cubicBezTo>
                  <a:pt x="12" y="283"/>
                  <a:pt x="12" y="286"/>
                  <a:pt x="12" y="289"/>
                </a:cubicBezTo>
                <a:cubicBezTo>
                  <a:pt x="12" y="292"/>
                  <a:pt x="12" y="295"/>
                  <a:pt x="12" y="298"/>
                </a:cubicBezTo>
                <a:cubicBezTo>
                  <a:pt x="12" y="301"/>
                  <a:pt x="12" y="303"/>
                  <a:pt x="12" y="305"/>
                </a:cubicBezTo>
                <a:cubicBezTo>
                  <a:pt x="12" y="314"/>
                  <a:pt x="13" y="319"/>
                  <a:pt x="13" y="319"/>
                </a:cubicBezTo>
                <a:cubicBezTo>
                  <a:pt x="13" y="319"/>
                  <a:pt x="11" y="314"/>
                  <a:pt x="9" y="306"/>
                </a:cubicBezTo>
                <a:cubicBezTo>
                  <a:pt x="8" y="304"/>
                  <a:pt x="8" y="301"/>
                  <a:pt x="7" y="298"/>
                </a:cubicBezTo>
                <a:cubicBezTo>
                  <a:pt x="6" y="296"/>
                  <a:pt x="6" y="293"/>
                  <a:pt x="5" y="290"/>
                </a:cubicBezTo>
                <a:cubicBezTo>
                  <a:pt x="5" y="287"/>
                  <a:pt x="4" y="283"/>
                  <a:pt x="3" y="280"/>
                </a:cubicBezTo>
                <a:cubicBezTo>
                  <a:pt x="3" y="276"/>
                  <a:pt x="2" y="273"/>
                  <a:pt x="2" y="269"/>
                </a:cubicBezTo>
                <a:cubicBezTo>
                  <a:pt x="1" y="265"/>
                  <a:pt x="1" y="261"/>
                  <a:pt x="1" y="256"/>
                </a:cubicBezTo>
                <a:cubicBezTo>
                  <a:pt x="1" y="252"/>
                  <a:pt x="0" y="248"/>
                  <a:pt x="0" y="243"/>
                </a:cubicBezTo>
                <a:cubicBezTo>
                  <a:pt x="0" y="241"/>
                  <a:pt x="0" y="238"/>
                  <a:pt x="0" y="236"/>
                </a:cubicBezTo>
                <a:cubicBezTo>
                  <a:pt x="0" y="234"/>
                  <a:pt x="0" y="231"/>
                  <a:pt x="1" y="229"/>
                </a:cubicBezTo>
                <a:cubicBezTo>
                  <a:pt x="1" y="224"/>
                  <a:pt x="1" y="219"/>
                  <a:pt x="1" y="214"/>
                </a:cubicBezTo>
                <a:cubicBezTo>
                  <a:pt x="3" y="204"/>
                  <a:pt x="4" y="194"/>
                  <a:pt x="7" y="183"/>
                </a:cubicBezTo>
                <a:cubicBezTo>
                  <a:pt x="9" y="173"/>
                  <a:pt x="12" y="162"/>
                  <a:pt x="16" y="152"/>
                </a:cubicBezTo>
                <a:cubicBezTo>
                  <a:pt x="20" y="141"/>
                  <a:pt x="24" y="131"/>
                  <a:pt x="29" y="121"/>
                </a:cubicBezTo>
                <a:cubicBezTo>
                  <a:pt x="33" y="111"/>
                  <a:pt x="40" y="102"/>
                  <a:pt x="45" y="93"/>
                </a:cubicBezTo>
                <a:cubicBezTo>
                  <a:pt x="48" y="89"/>
                  <a:pt x="51" y="84"/>
                  <a:pt x="54" y="80"/>
                </a:cubicBezTo>
                <a:cubicBezTo>
                  <a:pt x="56" y="78"/>
                  <a:pt x="57" y="76"/>
                  <a:pt x="59" y="74"/>
                </a:cubicBezTo>
                <a:cubicBezTo>
                  <a:pt x="60" y="72"/>
                  <a:pt x="62" y="70"/>
                  <a:pt x="64" y="68"/>
                </a:cubicBezTo>
                <a:cubicBezTo>
                  <a:pt x="67" y="65"/>
                  <a:pt x="70" y="61"/>
                  <a:pt x="73" y="58"/>
                </a:cubicBezTo>
                <a:cubicBezTo>
                  <a:pt x="76" y="54"/>
                  <a:pt x="79" y="51"/>
                  <a:pt x="83" y="48"/>
                </a:cubicBezTo>
                <a:cubicBezTo>
                  <a:pt x="86" y="45"/>
                  <a:pt x="88" y="42"/>
                  <a:pt x="92" y="39"/>
                </a:cubicBezTo>
                <a:cubicBezTo>
                  <a:pt x="95" y="37"/>
                  <a:pt x="98" y="34"/>
                  <a:pt x="101" y="32"/>
                </a:cubicBezTo>
                <a:cubicBezTo>
                  <a:pt x="104" y="29"/>
                  <a:pt x="107" y="27"/>
                  <a:pt x="109" y="25"/>
                </a:cubicBezTo>
                <a:cubicBezTo>
                  <a:pt x="111" y="23"/>
                  <a:pt x="113" y="22"/>
                  <a:pt x="115" y="21"/>
                </a:cubicBezTo>
                <a:cubicBezTo>
                  <a:pt x="123" y="15"/>
                  <a:pt x="127" y="12"/>
                  <a:pt x="127" y="12"/>
                </a:cubicBezTo>
                <a:cubicBezTo>
                  <a:pt x="143" y="0"/>
                  <a:pt x="167" y="4"/>
                  <a:pt x="179" y="21"/>
                </a:cubicBezTo>
                <a:cubicBezTo>
                  <a:pt x="191" y="38"/>
                  <a:pt x="187" y="61"/>
                  <a:pt x="170" y="73"/>
                </a:cubicBezTo>
                <a:cubicBezTo>
                  <a:pt x="168" y="75"/>
                  <a:pt x="165" y="76"/>
                  <a:pt x="163" y="77"/>
                </a:cubicBezTo>
                <a:close/>
              </a:path>
            </a:pathLst>
          </a:custGeom>
          <a:solidFill>
            <a:srgbClr val="0F8E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9" name="Freeform 20"/>
          <p:cNvSpPr>
            <a:spLocks/>
          </p:cNvSpPr>
          <p:nvPr/>
        </p:nvSpPr>
        <p:spPr bwMode="auto">
          <a:xfrm>
            <a:off x="1196975" y="4022725"/>
            <a:ext cx="500063" cy="1258887"/>
          </a:xfrm>
          <a:custGeom>
            <a:avLst/>
            <a:gdLst>
              <a:gd name="T0" fmla="*/ 0 w 133"/>
              <a:gd name="T1" fmla="*/ 335 h 335"/>
              <a:gd name="T2" fmla="*/ 8 w 133"/>
              <a:gd name="T3" fmla="*/ 324 h 335"/>
              <a:gd name="T4" fmla="*/ 17 w 133"/>
              <a:gd name="T5" fmla="*/ 311 h 335"/>
              <a:gd name="T6" fmla="*/ 22 w 133"/>
              <a:gd name="T7" fmla="*/ 303 h 335"/>
              <a:gd name="T8" fmla="*/ 27 w 133"/>
              <a:gd name="T9" fmla="*/ 294 h 335"/>
              <a:gd name="T10" fmla="*/ 32 w 133"/>
              <a:gd name="T11" fmla="*/ 284 h 335"/>
              <a:gd name="T12" fmla="*/ 37 w 133"/>
              <a:gd name="T13" fmla="*/ 273 h 335"/>
              <a:gd name="T14" fmla="*/ 43 w 133"/>
              <a:gd name="T15" fmla="*/ 261 h 335"/>
              <a:gd name="T16" fmla="*/ 48 w 133"/>
              <a:gd name="T17" fmla="*/ 249 h 335"/>
              <a:gd name="T18" fmla="*/ 56 w 133"/>
              <a:gd name="T19" fmla="*/ 223 h 335"/>
              <a:gd name="T20" fmla="*/ 63 w 133"/>
              <a:gd name="T21" fmla="*/ 195 h 335"/>
              <a:gd name="T22" fmla="*/ 67 w 133"/>
              <a:gd name="T23" fmla="*/ 168 h 335"/>
              <a:gd name="T24" fmla="*/ 69 w 133"/>
              <a:gd name="T25" fmla="*/ 141 h 335"/>
              <a:gd name="T26" fmla="*/ 69 w 133"/>
              <a:gd name="T27" fmla="*/ 128 h 335"/>
              <a:gd name="T28" fmla="*/ 69 w 133"/>
              <a:gd name="T29" fmla="*/ 116 h 335"/>
              <a:gd name="T30" fmla="*/ 68 w 133"/>
              <a:gd name="T31" fmla="*/ 105 h 335"/>
              <a:gd name="T32" fmla="*/ 67 w 133"/>
              <a:gd name="T33" fmla="*/ 94 h 335"/>
              <a:gd name="T34" fmla="*/ 66 w 133"/>
              <a:gd name="T35" fmla="*/ 85 h 335"/>
              <a:gd name="T36" fmla="*/ 64 w 133"/>
              <a:gd name="T37" fmla="*/ 76 h 335"/>
              <a:gd name="T38" fmla="*/ 62 w 133"/>
              <a:gd name="T39" fmla="*/ 62 h 335"/>
              <a:gd name="T40" fmla="*/ 59 w 133"/>
              <a:gd name="T41" fmla="*/ 50 h 335"/>
              <a:gd name="T42" fmla="*/ 59 w 133"/>
              <a:gd name="T43" fmla="*/ 49 h 335"/>
              <a:gd name="T44" fmla="*/ 87 w 133"/>
              <a:gd name="T45" fmla="*/ 4 h 335"/>
              <a:gd name="T46" fmla="*/ 132 w 133"/>
              <a:gd name="T47" fmla="*/ 33 h 335"/>
              <a:gd name="T48" fmla="*/ 133 w 133"/>
              <a:gd name="T49" fmla="*/ 41 h 335"/>
              <a:gd name="T50" fmla="*/ 133 w 133"/>
              <a:gd name="T51" fmla="*/ 56 h 335"/>
              <a:gd name="T52" fmla="*/ 132 w 133"/>
              <a:gd name="T53" fmla="*/ 73 h 335"/>
              <a:gd name="T54" fmla="*/ 131 w 133"/>
              <a:gd name="T55" fmla="*/ 84 h 335"/>
              <a:gd name="T56" fmla="*/ 130 w 133"/>
              <a:gd name="T57" fmla="*/ 95 h 335"/>
              <a:gd name="T58" fmla="*/ 128 w 133"/>
              <a:gd name="T59" fmla="*/ 108 h 335"/>
              <a:gd name="T60" fmla="*/ 125 w 133"/>
              <a:gd name="T61" fmla="*/ 121 h 335"/>
              <a:gd name="T62" fmla="*/ 123 w 133"/>
              <a:gd name="T63" fmla="*/ 135 h 335"/>
              <a:gd name="T64" fmla="*/ 119 w 133"/>
              <a:gd name="T65" fmla="*/ 149 h 335"/>
              <a:gd name="T66" fmla="*/ 110 w 133"/>
              <a:gd name="T67" fmla="*/ 178 h 335"/>
              <a:gd name="T68" fmla="*/ 98 w 133"/>
              <a:gd name="T69" fmla="*/ 207 h 335"/>
              <a:gd name="T70" fmla="*/ 84 w 133"/>
              <a:gd name="T71" fmla="*/ 235 h 335"/>
              <a:gd name="T72" fmla="*/ 68 w 133"/>
              <a:gd name="T73" fmla="*/ 260 h 335"/>
              <a:gd name="T74" fmla="*/ 60 w 133"/>
              <a:gd name="T75" fmla="*/ 271 h 335"/>
              <a:gd name="T76" fmla="*/ 52 w 133"/>
              <a:gd name="T77" fmla="*/ 282 h 335"/>
              <a:gd name="T78" fmla="*/ 44 w 133"/>
              <a:gd name="T79" fmla="*/ 292 h 335"/>
              <a:gd name="T80" fmla="*/ 36 w 133"/>
              <a:gd name="T81" fmla="*/ 301 h 335"/>
              <a:gd name="T82" fmla="*/ 29 w 133"/>
              <a:gd name="T83" fmla="*/ 309 h 335"/>
              <a:gd name="T84" fmla="*/ 22 w 133"/>
              <a:gd name="T85" fmla="*/ 316 h 335"/>
              <a:gd name="T86" fmla="*/ 11 w 133"/>
              <a:gd name="T87" fmla="*/ 326 h 335"/>
              <a:gd name="T88" fmla="*/ 0 w 133"/>
              <a:gd name="T89" fmla="*/ 335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3" h="335">
                <a:moveTo>
                  <a:pt x="0" y="335"/>
                </a:moveTo>
                <a:cubicBezTo>
                  <a:pt x="0" y="335"/>
                  <a:pt x="3" y="331"/>
                  <a:pt x="8" y="324"/>
                </a:cubicBezTo>
                <a:cubicBezTo>
                  <a:pt x="11" y="321"/>
                  <a:pt x="14" y="316"/>
                  <a:pt x="17" y="311"/>
                </a:cubicBezTo>
                <a:cubicBezTo>
                  <a:pt x="18" y="309"/>
                  <a:pt x="20" y="306"/>
                  <a:pt x="22" y="303"/>
                </a:cubicBezTo>
                <a:cubicBezTo>
                  <a:pt x="23" y="300"/>
                  <a:pt x="25" y="297"/>
                  <a:pt x="27" y="294"/>
                </a:cubicBezTo>
                <a:cubicBezTo>
                  <a:pt x="29" y="291"/>
                  <a:pt x="30" y="287"/>
                  <a:pt x="32" y="284"/>
                </a:cubicBezTo>
                <a:cubicBezTo>
                  <a:pt x="34" y="280"/>
                  <a:pt x="36" y="277"/>
                  <a:pt x="37" y="273"/>
                </a:cubicBezTo>
                <a:cubicBezTo>
                  <a:pt x="39" y="269"/>
                  <a:pt x="41" y="265"/>
                  <a:pt x="43" y="261"/>
                </a:cubicBezTo>
                <a:cubicBezTo>
                  <a:pt x="44" y="257"/>
                  <a:pt x="46" y="253"/>
                  <a:pt x="48" y="249"/>
                </a:cubicBezTo>
                <a:cubicBezTo>
                  <a:pt x="50" y="240"/>
                  <a:pt x="54" y="232"/>
                  <a:pt x="56" y="223"/>
                </a:cubicBezTo>
                <a:cubicBezTo>
                  <a:pt x="59" y="214"/>
                  <a:pt x="61" y="204"/>
                  <a:pt x="63" y="195"/>
                </a:cubicBezTo>
                <a:cubicBezTo>
                  <a:pt x="64" y="186"/>
                  <a:pt x="66" y="177"/>
                  <a:pt x="67" y="168"/>
                </a:cubicBezTo>
                <a:cubicBezTo>
                  <a:pt x="68" y="159"/>
                  <a:pt x="68" y="150"/>
                  <a:pt x="69" y="141"/>
                </a:cubicBezTo>
                <a:cubicBezTo>
                  <a:pt x="69" y="137"/>
                  <a:pt x="69" y="133"/>
                  <a:pt x="69" y="128"/>
                </a:cubicBezTo>
                <a:cubicBezTo>
                  <a:pt x="69" y="124"/>
                  <a:pt x="69" y="120"/>
                  <a:pt x="69" y="116"/>
                </a:cubicBezTo>
                <a:cubicBezTo>
                  <a:pt x="68" y="112"/>
                  <a:pt x="68" y="109"/>
                  <a:pt x="68" y="105"/>
                </a:cubicBezTo>
                <a:cubicBezTo>
                  <a:pt x="68" y="101"/>
                  <a:pt x="67" y="98"/>
                  <a:pt x="67" y="94"/>
                </a:cubicBezTo>
                <a:cubicBezTo>
                  <a:pt x="67" y="91"/>
                  <a:pt x="66" y="88"/>
                  <a:pt x="66" y="85"/>
                </a:cubicBezTo>
                <a:cubicBezTo>
                  <a:pt x="65" y="82"/>
                  <a:pt x="65" y="79"/>
                  <a:pt x="64" y="76"/>
                </a:cubicBezTo>
                <a:cubicBezTo>
                  <a:pt x="63" y="71"/>
                  <a:pt x="63" y="66"/>
                  <a:pt x="62" y="62"/>
                </a:cubicBezTo>
                <a:cubicBezTo>
                  <a:pt x="60" y="55"/>
                  <a:pt x="59" y="50"/>
                  <a:pt x="59" y="50"/>
                </a:cubicBezTo>
                <a:cubicBezTo>
                  <a:pt x="59" y="49"/>
                  <a:pt x="59" y="49"/>
                  <a:pt x="59" y="49"/>
                </a:cubicBezTo>
                <a:cubicBezTo>
                  <a:pt x="54" y="29"/>
                  <a:pt x="67" y="9"/>
                  <a:pt x="87" y="4"/>
                </a:cubicBezTo>
                <a:cubicBezTo>
                  <a:pt x="107" y="0"/>
                  <a:pt x="127" y="12"/>
                  <a:pt x="132" y="33"/>
                </a:cubicBezTo>
                <a:cubicBezTo>
                  <a:pt x="133" y="36"/>
                  <a:pt x="133" y="39"/>
                  <a:pt x="133" y="41"/>
                </a:cubicBezTo>
                <a:cubicBezTo>
                  <a:pt x="133" y="41"/>
                  <a:pt x="133" y="47"/>
                  <a:pt x="133" y="56"/>
                </a:cubicBezTo>
                <a:cubicBezTo>
                  <a:pt x="133" y="61"/>
                  <a:pt x="132" y="67"/>
                  <a:pt x="132" y="73"/>
                </a:cubicBezTo>
                <a:cubicBezTo>
                  <a:pt x="131" y="77"/>
                  <a:pt x="131" y="80"/>
                  <a:pt x="131" y="84"/>
                </a:cubicBezTo>
                <a:cubicBezTo>
                  <a:pt x="131" y="88"/>
                  <a:pt x="130" y="91"/>
                  <a:pt x="130" y="95"/>
                </a:cubicBezTo>
                <a:cubicBezTo>
                  <a:pt x="129" y="99"/>
                  <a:pt x="129" y="104"/>
                  <a:pt x="128" y="108"/>
                </a:cubicBezTo>
                <a:cubicBezTo>
                  <a:pt x="127" y="112"/>
                  <a:pt x="126" y="117"/>
                  <a:pt x="125" y="121"/>
                </a:cubicBezTo>
                <a:cubicBezTo>
                  <a:pt x="125" y="126"/>
                  <a:pt x="124" y="130"/>
                  <a:pt x="123" y="135"/>
                </a:cubicBezTo>
                <a:cubicBezTo>
                  <a:pt x="121" y="139"/>
                  <a:pt x="120" y="144"/>
                  <a:pt x="119" y="149"/>
                </a:cubicBezTo>
                <a:cubicBezTo>
                  <a:pt x="116" y="159"/>
                  <a:pt x="113" y="168"/>
                  <a:pt x="110" y="178"/>
                </a:cubicBezTo>
                <a:cubicBezTo>
                  <a:pt x="106" y="188"/>
                  <a:pt x="102" y="197"/>
                  <a:pt x="98" y="207"/>
                </a:cubicBezTo>
                <a:cubicBezTo>
                  <a:pt x="93" y="216"/>
                  <a:pt x="89" y="226"/>
                  <a:pt x="84" y="235"/>
                </a:cubicBezTo>
                <a:cubicBezTo>
                  <a:pt x="79" y="243"/>
                  <a:pt x="74" y="252"/>
                  <a:pt x="68" y="260"/>
                </a:cubicBezTo>
                <a:cubicBezTo>
                  <a:pt x="66" y="264"/>
                  <a:pt x="63" y="268"/>
                  <a:pt x="60" y="271"/>
                </a:cubicBezTo>
                <a:cubicBezTo>
                  <a:pt x="58" y="275"/>
                  <a:pt x="55" y="279"/>
                  <a:pt x="52" y="282"/>
                </a:cubicBezTo>
                <a:cubicBezTo>
                  <a:pt x="49" y="285"/>
                  <a:pt x="47" y="289"/>
                  <a:pt x="44" y="292"/>
                </a:cubicBezTo>
                <a:cubicBezTo>
                  <a:pt x="42" y="295"/>
                  <a:pt x="39" y="298"/>
                  <a:pt x="36" y="301"/>
                </a:cubicBezTo>
                <a:cubicBezTo>
                  <a:pt x="34" y="303"/>
                  <a:pt x="31" y="306"/>
                  <a:pt x="29" y="309"/>
                </a:cubicBezTo>
                <a:cubicBezTo>
                  <a:pt x="27" y="311"/>
                  <a:pt x="24" y="313"/>
                  <a:pt x="22" y="316"/>
                </a:cubicBezTo>
                <a:cubicBezTo>
                  <a:pt x="18" y="320"/>
                  <a:pt x="14" y="324"/>
                  <a:pt x="11" y="326"/>
                </a:cubicBezTo>
                <a:cubicBezTo>
                  <a:pt x="4" y="332"/>
                  <a:pt x="0" y="335"/>
                  <a:pt x="0" y="335"/>
                </a:cubicBezTo>
                <a:close/>
              </a:path>
            </a:pathLst>
          </a:custGeom>
          <a:solidFill>
            <a:srgbClr val="0F8E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0" name="Freeform 21"/>
          <p:cNvSpPr>
            <a:spLocks/>
          </p:cNvSpPr>
          <p:nvPr/>
        </p:nvSpPr>
        <p:spPr bwMode="auto">
          <a:xfrm>
            <a:off x="2035175" y="3492500"/>
            <a:ext cx="327025" cy="1319212"/>
          </a:xfrm>
          <a:custGeom>
            <a:avLst/>
            <a:gdLst>
              <a:gd name="T0" fmla="*/ 18 w 87"/>
              <a:gd name="T1" fmla="*/ 351 h 351"/>
              <a:gd name="T2" fmla="*/ 22 w 87"/>
              <a:gd name="T3" fmla="*/ 338 h 351"/>
              <a:gd name="T4" fmla="*/ 26 w 87"/>
              <a:gd name="T5" fmla="*/ 323 h 351"/>
              <a:gd name="T6" fmla="*/ 31 w 87"/>
              <a:gd name="T7" fmla="*/ 304 h 351"/>
              <a:gd name="T8" fmla="*/ 34 w 87"/>
              <a:gd name="T9" fmla="*/ 293 h 351"/>
              <a:gd name="T10" fmla="*/ 36 w 87"/>
              <a:gd name="T11" fmla="*/ 281 h 351"/>
              <a:gd name="T12" fmla="*/ 39 w 87"/>
              <a:gd name="T13" fmla="*/ 256 h 351"/>
              <a:gd name="T14" fmla="*/ 41 w 87"/>
              <a:gd name="T15" fmla="*/ 228 h 351"/>
              <a:gd name="T16" fmla="*/ 41 w 87"/>
              <a:gd name="T17" fmla="*/ 200 h 351"/>
              <a:gd name="T18" fmla="*/ 39 w 87"/>
              <a:gd name="T19" fmla="*/ 172 h 351"/>
              <a:gd name="T20" fmla="*/ 35 w 87"/>
              <a:gd name="T21" fmla="*/ 146 h 351"/>
              <a:gd name="T22" fmla="*/ 30 w 87"/>
              <a:gd name="T23" fmla="*/ 121 h 351"/>
              <a:gd name="T24" fmla="*/ 27 w 87"/>
              <a:gd name="T25" fmla="*/ 110 h 351"/>
              <a:gd name="T26" fmla="*/ 24 w 87"/>
              <a:gd name="T27" fmla="*/ 100 h 351"/>
              <a:gd name="T28" fmla="*/ 18 w 87"/>
              <a:gd name="T29" fmla="*/ 82 h 351"/>
              <a:gd name="T30" fmla="*/ 13 w 87"/>
              <a:gd name="T31" fmla="*/ 69 h 351"/>
              <a:gd name="T32" fmla="*/ 8 w 87"/>
              <a:gd name="T33" fmla="*/ 58 h 351"/>
              <a:gd name="T34" fmla="*/ 8 w 87"/>
              <a:gd name="T35" fmla="*/ 57 h 351"/>
              <a:gd name="T36" fmla="*/ 28 w 87"/>
              <a:gd name="T37" fmla="*/ 8 h 351"/>
              <a:gd name="T38" fmla="*/ 77 w 87"/>
              <a:gd name="T39" fmla="*/ 28 h 351"/>
              <a:gd name="T40" fmla="*/ 79 w 87"/>
              <a:gd name="T41" fmla="*/ 37 h 351"/>
              <a:gd name="T42" fmla="*/ 82 w 87"/>
              <a:gd name="T43" fmla="*/ 51 h 351"/>
              <a:gd name="T44" fmla="*/ 84 w 87"/>
              <a:gd name="T45" fmla="*/ 68 h 351"/>
              <a:gd name="T46" fmla="*/ 85 w 87"/>
              <a:gd name="T47" fmla="*/ 89 h 351"/>
              <a:gd name="T48" fmla="*/ 86 w 87"/>
              <a:gd name="T49" fmla="*/ 102 h 351"/>
              <a:gd name="T50" fmla="*/ 86 w 87"/>
              <a:gd name="T51" fmla="*/ 115 h 351"/>
              <a:gd name="T52" fmla="*/ 86 w 87"/>
              <a:gd name="T53" fmla="*/ 143 h 351"/>
              <a:gd name="T54" fmla="*/ 83 w 87"/>
              <a:gd name="T55" fmla="*/ 173 h 351"/>
              <a:gd name="T56" fmla="*/ 78 w 87"/>
              <a:gd name="T57" fmla="*/ 203 h 351"/>
              <a:gd name="T58" fmla="*/ 71 w 87"/>
              <a:gd name="T59" fmla="*/ 233 h 351"/>
              <a:gd name="T60" fmla="*/ 62 w 87"/>
              <a:gd name="T61" fmla="*/ 261 h 351"/>
              <a:gd name="T62" fmla="*/ 52 w 87"/>
              <a:gd name="T63" fmla="*/ 286 h 351"/>
              <a:gd name="T64" fmla="*/ 47 w 87"/>
              <a:gd name="T65" fmla="*/ 298 h 351"/>
              <a:gd name="T66" fmla="*/ 42 w 87"/>
              <a:gd name="T67" fmla="*/ 308 h 351"/>
              <a:gd name="T68" fmla="*/ 37 w 87"/>
              <a:gd name="T69" fmla="*/ 318 h 351"/>
              <a:gd name="T70" fmla="*/ 33 w 87"/>
              <a:gd name="T71" fmla="*/ 326 h 351"/>
              <a:gd name="T72" fmla="*/ 25 w 87"/>
              <a:gd name="T73" fmla="*/ 340 h 351"/>
              <a:gd name="T74" fmla="*/ 18 w 87"/>
              <a:gd name="T75" fmla="*/ 351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7" h="351">
                <a:moveTo>
                  <a:pt x="18" y="351"/>
                </a:moveTo>
                <a:cubicBezTo>
                  <a:pt x="18" y="351"/>
                  <a:pt x="19" y="346"/>
                  <a:pt x="22" y="338"/>
                </a:cubicBezTo>
                <a:cubicBezTo>
                  <a:pt x="23" y="334"/>
                  <a:pt x="25" y="329"/>
                  <a:pt x="26" y="323"/>
                </a:cubicBezTo>
                <a:cubicBezTo>
                  <a:pt x="28" y="318"/>
                  <a:pt x="30" y="311"/>
                  <a:pt x="31" y="304"/>
                </a:cubicBezTo>
                <a:cubicBezTo>
                  <a:pt x="32" y="301"/>
                  <a:pt x="33" y="297"/>
                  <a:pt x="34" y="293"/>
                </a:cubicBezTo>
                <a:cubicBezTo>
                  <a:pt x="34" y="289"/>
                  <a:pt x="35" y="285"/>
                  <a:pt x="36" y="281"/>
                </a:cubicBezTo>
                <a:cubicBezTo>
                  <a:pt x="37" y="273"/>
                  <a:pt x="38" y="264"/>
                  <a:pt x="39" y="256"/>
                </a:cubicBezTo>
                <a:cubicBezTo>
                  <a:pt x="40" y="247"/>
                  <a:pt x="41" y="238"/>
                  <a:pt x="41" y="228"/>
                </a:cubicBezTo>
                <a:cubicBezTo>
                  <a:pt x="41" y="219"/>
                  <a:pt x="41" y="209"/>
                  <a:pt x="41" y="200"/>
                </a:cubicBezTo>
                <a:cubicBezTo>
                  <a:pt x="40" y="191"/>
                  <a:pt x="40" y="181"/>
                  <a:pt x="39" y="172"/>
                </a:cubicBezTo>
                <a:cubicBezTo>
                  <a:pt x="38" y="163"/>
                  <a:pt x="36" y="154"/>
                  <a:pt x="35" y="146"/>
                </a:cubicBezTo>
                <a:cubicBezTo>
                  <a:pt x="33" y="137"/>
                  <a:pt x="32" y="129"/>
                  <a:pt x="30" y="121"/>
                </a:cubicBezTo>
                <a:cubicBezTo>
                  <a:pt x="29" y="118"/>
                  <a:pt x="28" y="114"/>
                  <a:pt x="27" y="110"/>
                </a:cubicBezTo>
                <a:cubicBezTo>
                  <a:pt x="26" y="107"/>
                  <a:pt x="25" y="103"/>
                  <a:pt x="24" y="100"/>
                </a:cubicBezTo>
                <a:cubicBezTo>
                  <a:pt x="22" y="94"/>
                  <a:pt x="20" y="88"/>
                  <a:pt x="18" y="82"/>
                </a:cubicBezTo>
                <a:cubicBezTo>
                  <a:pt x="16" y="77"/>
                  <a:pt x="14" y="73"/>
                  <a:pt x="13" y="69"/>
                </a:cubicBezTo>
                <a:cubicBezTo>
                  <a:pt x="10" y="62"/>
                  <a:pt x="8" y="58"/>
                  <a:pt x="8" y="58"/>
                </a:cubicBezTo>
                <a:cubicBezTo>
                  <a:pt x="8" y="57"/>
                  <a:pt x="8" y="57"/>
                  <a:pt x="8" y="57"/>
                </a:cubicBezTo>
                <a:cubicBezTo>
                  <a:pt x="0" y="38"/>
                  <a:pt x="9" y="16"/>
                  <a:pt x="28" y="8"/>
                </a:cubicBezTo>
                <a:cubicBezTo>
                  <a:pt x="47" y="0"/>
                  <a:pt x="69" y="9"/>
                  <a:pt x="77" y="28"/>
                </a:cubicBezTo>
                <a:cubicBezTo>
                  <a:pt x="78" y="31"/>
                  <a:pt x="79" y="34"/>
                  <a:pt x="79" y="37"/>
                </a:cubicBezTo>
                <a:cubicBezTo>
                  <a:pt x="79" y="37"/>
                  <a:pt x="80" y="42"/>
                  <a:pt x="82" y="51"/>
                </a:cubicBezTo>
                <a:cubicBezTo>
                  <a:pt x="82" y="56"/>
                  <a:pt x="83" y="61"/>
                  <a:pt x="84" y="68"/>
                </a:cubicBezTo>
                <a:cubicBezTo>
                  <a:pt x="84" y="74"/>
                  <a:pt x="85" y="82"/>
                  <a:pt x="85" y="89"/>
                </a:cubicBezTo>
                <a:cubicBezTo>
                  <a:pt x="86" y="93"/>
                  <a:pt x="86" y="97"/>
                  <a:pt x="86" y="102"/>
                </a:cubicBezTo>
                <a:cubicBezTo>
                  <a:pt x="86" y="106"/>
                  <a:pt x="86" y="110"/>
                  <a:pt x="86" y="115"/>
                </a:cubicBezTo>
                <a:cubicBezTo>
                  <a:pt x="87" y="124"/>
                  <a:pt x="86" y="133"/>
                  <a:pt x="86" y="143"/>
                </a:cubicBezTo>
                <a:cubicBezTo>
                  <a:pt x="85" y="153"/>
                  <a:pt x="84" y="163"/>
                  <a:pt x="83" y="173"/>
                </a:cubicBezTo>
                <a:cubicBezTo>
                  <a:pt x="82" y="183"/>
                  <a:pt x="80" y="193"/>
                  <a:pt x="78" y="203"/>
                </a:cubicBezTo>
                <a:cubicBezTo>
                  <a:pt x="75" y="213"/>
                  <a:pt x="73" y="223"/>
                  <a:pt x="71" y="233"/>
                </a:cubicBezTo>
                <a:cubicBezTo>
                  <a:pt x="68" y="242"/>
                  <a:pt x="65" y="252"/>
                  <a:pt x="62" y="261"/>
                </a:cubicBezTo>
                <a:cubicBezTo>
                  <a:pt x="59" y="270"/>
                  <a:pt x="56" y="278"/>
                  <a:pt x="52" y="286"/>
                </a:cubicBezTo>
                <a:cubicBezTo>
                  <a:pt x="51" y="290"/>
                  <a:pt x="49" y="294"/>
                  <a:pt x="47" y="298"/>
                </a:cubicBezTo>
                <a:cubicBezTo>
                  <a:pt x="46" y="301"/>
                  <a:pt x="44" y="305"/>
                  <a:pt x="42" y="308"/>
                </a:cubicBezTo>
                <a:cubicBezTo>
                  <a:pt x="41" y="311"/>
                  <a:pt x="39" y="315"/>
                  <a:pt x="37" y="318"/>
                </a:cubicBezTo>
                <a:cubicBezTo>
                  <a:pt x="36" y="321"/>
                  <a:pt x="34" y="323"/>
                  <a:pt x="33" y="326"/>
                </a:cubicBezTo>
                <a:cubicBezTo>
                  <a:pt x="30" y="331"/>
                  <a:pt x="27" y="336"/>
                  <a:pt x="25" y="340"/>
                </a:cubicBezTo>
                <a:cubicBezTo>
                  <a:pt x="20" y="347"/>
                  <a:pt x="18" y="351"/>
                  <a:pt x="18" y="351"/>
                </a:cubicBezTo>
                <a:close/>
              </a:path>
            </a:pathLst>
          </a:custGeom>
          <a:solidFill>
            <a:srgbClr val="0F8E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1" name="Freeform 22"/>
          <p:cNvSpPr>
            <a:spLocks/>
          </p:cNvSpPr>
          <p:nvPr/>
        </p:nvSpPr>
        <p:spPr bwMode="auto">
          <a:xfrm>
            <a:off x="1858963" y="2387600"/>
            <a:ext cx="868363" cy="1077912"/>
          </a:xfrm>
          <a:custGeom>
            <a:avLst/>
            <a:gdLst>
              <a:gd name="T0" fmla="*/ 203 w 231"/>
              <a:gd name="T1" fmla="*/ 77 h 287"/>
              <a:gd name="T2" fmla="*/ 191 w 231"/>
              <a:gd name="T3" fmla="*/ 82 h 287"/>
              <a:gd name="T4" fmla="*/ 184 w 231"/>
              <a:gd name="T5" fmla="*/ 85 h 287"/>
              <a:gd name="T6" fmla="*/ 178 w 231"/>
              <a:gd name="T7" fmla="*/ 88 h 287"/>
              <a:gd name="T8" fmla="*/ 170 w 231"/>
              <a:gd name="T9" fmla="*/ 91 h 287"/>
              <a:gd name="T10" fmla="*/ 162 w 231"/>
              <a:gd name="T11" fmla="*/ 96 h 287"/>
              <a:gd name="T12" fmla="*/ 152 w 231"/>
              <a:gd name="T13" fmla="*/ 101 h 287"/>
              <a:gd name="T14" fmla="*/ 143 w 231"/>
              <a:gd name="T15" fmla="*/ 107 h 287"/>
              <a:gd name="T16" fmla="*/ 132 w 231"/>
              <a:gd name="T17" fmla="*/ 114 h 287"/>
              <a:gd name="T18" fmla="*/ 122 w 231"/>
              <a:gd name="T19" fmla="*/ 121 h 287"/>
              <a:gd name="T20" fmla="*/ 101 w 231"/>
              <a:gd name="T21" fmla="*/ 138 h 287"/>
              <a:gd name="T22" fmla="*/ 81 w 231"/>
              <a:gd name="T23" fmla="*/ 157 h 287"/>
              <a:gd name="T24" fmla="*/ 62 w 231"/>
              <a:gd name="T25" fmla="*/ 178 h 287"/>
              <a:gd name="T26" fmla="*/ 45 w 231"/>
              <a:gd name="T27" fmla="*/ 199 h 287"/>
              <a:gd name="T28" fmla="*/ 38 w 231"/>
              <a:gd name="T29" fmla="*/ 210 h 287"/>
              <a:gd name="T30" fmla="*/ 31 w 231"/>
              <a:gd name="T31" fmla="*/ 221 h 287"/>
              <a:gd name="T32" fmla="*/ 25 w 231"/>
              <a:gd name="T33" fmla="*/ 232 h 287"/>
              <a:gd name="T34" fmla="*/ 19 w 231"/>
              <a:gd name="T35" fmla="*/ 242 h 287"/>
              <a:gd name="T36" fmla="*/ 15 w 231"/>
              <a:gd name="T37" fmla="*/ 251 h 287"/>
              <a:gd name="T38" fmla="*/ 11 w 231"/>
              <a:gd name="T39" fmla="*/ 260 h 287"/>
              <a:gd name="T40" fmla="*/ 5 w 231"/>
              <a:gd name="T41" fmla="*/ 274 h 287"/>
              <a:gd name="T42" fmla="*/ 0 w 231"/>
              <a:gd name="T43" fmla="*/ 287 h 287"/>
              <a:gd name="T44" fmla="*/ 2 w 231"/>
              <a:gd name="T45" fmla="*/ 273 h 287"/>
              <a:gd name="T46" fmla="*/ 4 w 231"/>
              <a:gd name="T47" fmla="*/ 258 h 287"/>
              <a:gd name="T48" fmla="*/ 6 w 231"/>
              <a:gd name="T49" fmla="*/ 248 h 287"/>
              <a:gd name="T50" fmla="*/ 9 w 231"/>
              <a:gd name="T51" fmla="*/ 238 h 287"/>
              <a:gd name="T52" fmla="*/ 11 w 231"/>
              <a:gd name="T53" fmla="*/ 226 h 287"/>
              <a:gd name="T54" fmla="*/ 15 w 231"/>
              <a:gd name="T55" fmla="*/ 214 h 287"/>
              <a:gd name="T56" fmla="*/ 20 w 231"/>
              <a:gd name="T57" fmla="*/ 201 h 287"/>
              <a:gd name="T58" fmla="*/ 24 w 231"/>
              <a:gd name="T59" fmla="*/ 188 h 287"/>
              <a:gd name="T60" fmla="*/ 37 w 231"/>
              <a:gd name="T61" fmla="*/ 161 h 287"/>
              <a:gd name="T62" fmla="*/ 51 w 231"/>
              <a:gd name="T63" fmla="*/ 134 h 287"/>
              <a:gd name="T64" fmla="*/ 69 w 231"/>
              <a:gd name="T65" fmla="*/ 108 h 287"/>
              <a:gd name="T66" fmla="*/ 87 w 231"/>
              <a:gd name="T67" fmla="*/ 84 h 287"/>
              <a:gd name="T68" fmla="*/ 97 w 231"/>
              <a:gd name="T69" fmla="*/ 73 h 287"/>
              <a:gd name="T70" fmla="*/ 106 w 231"/>
              <a:gd name="T71" fmla="*/ 63 h 287"/>
              <a:gd name="T72" fmla="*/ 116 w 231"/>
              <a:gd name="T73" fmla="*/ 54 h 287"/>
              <a:gd name="T74" fmla="*/ 125 w 231"/>
              <a:gd name="T75" fmla="*/ 45 h 287"/>
              <a:gd name="T76" fmla="*/ 134 w 231"/>
              <a:gd name="T77" fmla="*/ 37 h 287"/>
              <a:gd name="T78" fmla="*/ 142 w 231"/>
              <a:gd name="T79" fmla="*/ 31 h 287"/>
              <a:gd name="T80" fmla="*/ 150 w 231"/>
              <a:gd name="T81" fmla="*/ 25 h 287"/>
              <a:gd name="T82" fmla="*/ 156 w 231"/>
              <a:gd name="T83" fmla="*/ 20 h 287"/>
              <a:gd name="T84" fmla="*/ 167 w 231"/>
              <a:gd name="T85" fmla="*/ 12 h 287"/>
              <a:gd name="T86" fmla="*/ 219 w 231"/>
              <a:gd name="T87" fmla="*/ 20 h 287"/>
              <a:gd name="T88" fmla="*/ 211 w 231"/>
              <a:gd name="T89" fmla="*/ 72 h 287"/>
              <a:gd name="T90" fmla="*/ 203 w 231"/>
              <a:gd name="T91" fmla="*/ 77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31" h="287">
                <a:moveTo>
                  <a:pt x="203" y="77"/>
                </a:moveTo>
                <a:cubicBezTo>
                  <a:pt x="203" y="77"/>
                  <a:pt x="199" y="79"/>
                  <a:pt x="191" y="82"/>
                </a:cubicBezTo>
                <a:cubicBezTo>
                  <a:pt x="189" y="83"/>
                  <a:pt x="187" y="84"/>
                  <a:pt x="184" y="85"/>
                </a:cubicBezTo>
                <a:cubicBezTo>
                  <a:pt x="182" y="86"/>
                  <a:pt x="180" y="87"/>
                  <a:pt x="178" y="88"/>
                </a:cubicBezTo>
                <a:cubicBezTo>
                  <a:pt x="175" y="89"/>
                  <a:pt x="173" y="90"/>
                  <a:pt x="170" y="91"/>
                </a:cubicBezTo>
                <a:cubicBezTo>
                  <a:pt x="167" y="93"/>
                  <a:pt x="165" y="94"/>
                  <a:pt x="162" y="96"/>
                </a:cubicBezTo>
                <a:cubicBezTo>
                  <a:pt x="159" y="98"/>
                  <a:pt x="155" y="99"/>
                  <a:pt x="152" y="101"/>
                </a:cubicBezTo>
                <a:cubicBezTo>
                  <a:pt x="149" y="103"/>
                  <a:pt x="146" y="105"/>
                  <a:pt x="143" y="107"/>
                </a:cubicBezTo>
                <a:cubicBezTo>
                  <a:pt x="139" y="109"/>
                  <a:pt x="136" y="111"/>
                  <a:pt x="132" y="114"/>
                </a:cubicBezTo>
                <a:cubicBezTo>
                  <a:pt x="129" y="116"/>
                  <a:pt x="126" y="118"/>
                  <a:pt x="122" y="121"/>
                </a:cubicBezTo>
                <a:cubicBezTo>
                  <a:pt x="115" y="126"/>
                  <a:pt x="108" y="132"/>
                  <a:pt x="101" y="138"/>
                </a:cubicBezTo>
                <a:cubicBezTo>
                  <a:pt x="94" y="144"/>
                  <a:pt x="88" y="150"/>
                  <a:pt x="81" y="157"/>
                </a:cubicBezTo>
                <a:cubicBezTo>
                  <a:pt x="74" y="164"/>
                  <a:pt x="68" y="170"/>
                  <a:pt x="62" y="178"/>
                </a:cubicBezTo>
                <a:cubicBezTo>
                  <a:pt x="56" y="185"/>
                  <a:pt x="51" y="192"/>
                  <a:pt x="45" y="199"/>
                </a:cubicBezTo>
                <a:cubicBezTo>
                  <a:pt x="43" y="203"/>
                  <a:pt x="40" y="207"/>
                  <a:pt x="38" y="210"/>
                </a:cubicBezTo>
                <a:cubicBezTo>
                  <a:pt x="35" y="214"/>
                  <a:pt x="33" y="218"/>
                  <a:pt x="31" y="221"/>
                </a:cubicBezTo>
                <a:cubicBezTo>
                  <a:pt x="29" y="225"/>
                  <a:pt x="27" y="228"/>
                  <a:pt x="25" y="232"/>
                </a:cubicBezTo>
                <a:cubicBezTo>
                  <a:pt x="23" y="235"/>
                  <a:pt x="21" y="238"/>
                  <a:pt x="19" y="242"/>
                </a:cubicBezTo>
                <a:cubicBezTo>
                  <a:pt x="18" y="245"/>
                  <a:pt x="16" y="248"/>
                  <a:pt x="15" y="251"/>
                </a:cubicBezTo>
                <a:cubicBezTo>
                  <a:pt x="13" y="254"/>
                  <a:pt x="12" y="257"/>
                  <a:pt x="11" y="260"/>
                </a:cubicBezTo>
                <a:cubicBezTo>
                  <a:pt x="8" y="265"/>
                  <a:pt x="6" y="270"/>
                  <a:pt x="5" y="274"/>
                </a:cubicBezTo>
                <a:cubicBezTo>
                  <a:pt x="2" y="282"/>
                  <a:pt x="0" y="287"/>
                  <a:pt x="0" y="287"/>
                </a:cubicBezTo>
                <a:cubicBezTo>
                  <a:pt x="0" y="287"/>
                  <a:pt x="0" y="282"/>
                  <a:pt x="2" y="273"/>
                </a:cubicBezTo>
                <a:cubicBezTo>
                  <a:pt x="2" y="269"/>
                  <a:pt x="3" y="264"/>
                  <a:pt x="4" y="258"/>
                </a:cubicBezTo>
                <a:cubicBezTo>
                  <a:pt x="5" y="255"/>
                  <a:pt x="5" y="252"/>
                  <a:pt x="6" y="248"/>
                </a:cubicBezTo>
                <a:cubicBezTo>
                  <a:pt x="7" y="245"/>
                  <a:pt x="8" y="241"/>
                  <a:pt x="9" y="238"/>
                </a:cubicBezTo>
                <a:cubicBezTo>
                  <a:pt x="9" y="234"/>
                  <a:pt x="10" y="230"/>
                  <a:pt x="11" y="226"/>
                </a:cubicBezTo>
                <a:cubicBezTo>
                  <a:pt x="13" y="222"/>
                  <a:pt x="14" y="218"/>
                  <a:pt x="15" y="214"/>
                </a:cubicBezTo>
                <a:cubicBezTo>
                  <a:pt x="16" y="210"/>
                  <a:pt x="18" y="206"/>
                  <a:pt x="20" y="201"/>
                </a:cubicBezTo>
                <a:cubicBezTo>
                  <a:pt x="21" y="197"/>
                  <a:pt x="23" y="193"/>
                  <a:pt x="24" y="188"/>
                </a:cubicBezTo>
                <a:cubicBezTo>
                  <a:pt x="28" y="180"/>
                  <a:pt x="32" y="170"/>
                  <a:pt x="37" y="161"/>
                </a:cubicBezTo>
                <a:cubicBezTo>
                  <a:pt x="41" y="152"/>
                  <a:pt x="46" y="143"/>
                  <a:pt x="51" y="134"/>
                </a:cubicBezTo>
                <a:cubicBezTo>
                  <a:pt x="57" y="126"/>
                  <a:pt x="62" y="117"/>
                  <a:pt x="69" y="108"/>
                </a:cubicBezTo>
                <a:cubicBezTo>
                  <a:pt x="74" y="100"/>
                  <a:pt x="81" y="92"/>
                  <a:pt x="87" y="84"/>
                </a:cubicBezTo>
                <a:cubicBezTo>
                  <a:pt x="90" y="80"/>
                  <a:pt x="94" y="77"/>
                  <a:pt x="97" y="73"/>
                </a:cubicBezTo>
                <a:cubicBezTo>
                  <a:pt x="100" y="70"/>
                  <a:pt x="103" y="66"/>
                  <a:pt x="106" y="63"/>
                </a:cubicBezTo>
                <a:cubicBezTo>
                  <a:pt x="110" y="60"/>
                  <a:pt x="113" y="57"/>
                  <a:pt x="116" y="54"/>
                </a:cubicBezTo>
                <a:cubicBezTo>
                  <a:pt x="119" y="51"/>
                  <a:pt x="122" y="48"/>
                  <a:pt x="125" y="45"/>
                </a:cubicBezTo>
                <a:cubicBezTo>
                  <a:pt x="128" y="42"/>
                  <a:pt x="131" y="40"/>
                  <a:pt x="134" y="37"/>
                </a:cubicBezTo>
                <a:cubicBezTo>
                  <a:pt x="137" y="35"/>
                  <a:pt x="140" y="33"/>
                  <a:pt x="142" y="31"/>
                </a:cubicBezTo>
                <a:cubicBezTo>
                  <a:pt x="145" y="28"/>
                  <a:pt x="147" y="26"/>
                  <a:pt x="150" y="25"/>
                </a:cubicBezTo>
                <a:cubicBezTo>
                  <a:pt x="152" y="23"/>
                  <a:pt x="154" y="22"/>
                  <a:pt x="156" y="20"/>
                </a:cubicBezTo>
                <a:cubicBezTo>
                  <a:pt x="163" y="15"/>
                  <a:pt x="167" y="12"/>
                  <a:pt x="167" y="12"/>
                </a:cubicBezTo>
                <a:cubicBezTo>
                  <a:pt x="183" y="0"/>
                  <a:pt x="207" y="4"/>
                  <a:pt x="219" y="20"/>
                </a:cubicBezTo>
                <a:cubicBezTo>
                  <a:pt x="231" y="37"/>
                  <a:pt x="228" y="60"/>
                  <a:pt x="211" y="72"/>
                </a:cubicBezTo>
                <a:cubicBezTo>
                  <a:pt x="209" y="74"/>
                  <a:pt x="206" y="76"/>
                  <a:pt x="203" y="77"/>
                </a:cubicBezTo>
                <a:close/>
              </a:path>
            </a:pathLst>
          </a:custGeom>
          <a:solidFill>
            <a:srgbClr val="0F8E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2" name="Freeform 23"/>
          <p:cNvSpPr>
            <a:spLocks/>
          </p:cNvSpPr>
          <p:nvPr/>
        </p:nvSpPr>
        <p:spPr bwMode="auto">
          <a:xfrm>
            <a:off x="2697163" y="3729038"/>
            <a:ext cx="1295400" cy="450850"/>
          </a:xfrm>
          <a:custGeom>
            <a:avLst/>
            <a:gdLst>
              <a:gd name="T0" fmla="*/ 280 w 345"/>
              <a:gd name="T1" fmla="*/ 91 h 120"/>
              <a:gd name="T2" fmla="*/ 269 w 345"/>
              <a:gd name="T3" fmla="*/ 82 h 120"/>
              <a:gd name="T4" fmla="*/ 262 w 345"/>
              <a:gd name="T5" fmla="*/ 78 h 120"/>
              <a:gd name="T6" fmla="*/ 256 w 345"/>
              <a:gd name="T7" fmla="*/ 74 h 120"/>
              <a:gd name="T8" fmla="*/ 250 w 345"/>
              <a:gd name="T9" fmla="*/ 70 h 120"/>
              <a:gd name="T10" fmla="*/ 241 w 345"/>
              <a:gd name="T11" fmla="*/ 66 h 120"/>
              <a:gd name="T12" fmla="*/ 231 w 345"/>
              <a:gd name="T13" fmla="*/ 61 h 120"/>
              <a:gd name="T14" fmla="*/ 221 w 345"/>
              <a:gd name="T15" fmla="*/ 57 h 120"/>
              <a:gd name="T16" fmla="*/ 215 w 345"/>
              <a:gd name="T17" fmla="*/ 55 h 120"/>
              <a:gd name="T18" fmla="*/ 209 w 345"/>
              <a:gd name="T19" fmla="*/ 53 h 120"/>
              <a:gd name="T20" fmla="*/ 196 w 345"/>
              <a:gd name="T21" fmla="*/ 50 h 120"/>
              <a:gd name="T22" fmla="*/ 169 w 345"/>
              <a:gd name="T23" fmla="*/ 47 h 120"/>
              <a:gd name="T24" fmla="*/ 141 w 345"/>
              <a:gd name="T25" fmla="*/ 47 h 120"/>
              <a:gd name="T26" fmla="*/ 112 w 345"/>
              <a:gd name="T27" fmla="*/ 52 h 120"/>
              <a:gd name="T28" fmla="*/ 84 w 345"/>
              <a:gd name="T29" fmla="*/ 60 h 120"/>
              <a:gd name="T30" fmla="*/ 72 w 345"/>
              <a:gd name="T31" fmla="*/ 66 h 120"/>
              <a:gd name="T32" fmla="*/ 65 w 345"/>
              <a:gd name="T33" fmla="*/ 68 h 120"/>
              <a:gd name="T34" fmla="*/ 60 w 345"/>
              <a:gd name="T35" fmla="*/ 72 h 120"/>
              <a:gd name="T36" fmla="*/ 48 w 345"/>
              <a:gd name="T37" fmla="*/ 78 h 120"/>
              <a:gd name="T38" fmla="*/ 39 w 345"/>
              <a:gd name="T39" fmla="*/ 85 h 120"/>
              <a:gd name="T40" fmla="*/ 30 w 345"/>
              <a:gd name="T41" fmla="*/ 91 h 120"/>
              <a:gd name="T42" fmla="*/ 22 w 345"/>
              <a:gd name="T43" fmla="*/ 98 h 120"/>
              <a:gd name="T44" fmla="*/ 15 w 345"/>
              <a:gd name="T45" fmla="*/ 104 h 120"/>
              <a:gd name="T46" fmla="*/ 10 w 345"/>
              <a:gd name="T47" fmla="*/ 109 h 120"/>
              <a:gd name="T48" fmla="*/ 0 w 345"/>
              <a:gd name="T49" fmla="*/ 120 h 120"/>
              <a:gd name="T50" fmla="*/ 8 w 345"/>
              <a:gd name="T51" fmla="*/ 107 h 120"/>
              <a:gd name="T52" fmla="*/ 11 w 345"/>
              <a:gd name="T53" fmla="*/ 101 h 120"/>
              <a:gd name="T54" fmla="*/ 17 w 345"/>
              <a:gd name="T55" fmla="*/ 93 h 120"/>
              <a:gd name="T56" fmla="*/ 23 w 345"/>
              <a:gd name="T57" fmla="*/ 85 h 120"/>
              <a:gd name="T58" fmla="*/ 31 w 345"/>
              <a:gd name="T59" fmla="*/ 76 h 120"/>
              <a:gd name="T60" fmla="*/ 40 w 345"/>
              <a:gd name="T61" fmla="*/ 67 h 120"/>
              <a:gd name="T62" fmla="*/ 50 w 345"/>
              <a:gd name="T63" fmla="*/ 58 h 120"/>
              <a:gd name="T64" fmla="*/ 55 w 345"/>
              <a:gd name="T65" fmla="*/ 53 h 120"/>
              <a:gd name="T66" fmla="*/ 61 w 345"/>
              <a:gd name="T67" fmla="*/ 48 h 120"/>
              <a:gd name="T68" fmla="*/ 73 w 345"/>
              <a:gd name="T69" fmla="*/ 39 h 120"/>
              <a:gd name="T70" fmla="*/ 102 w 345"/>
              <a:gd name="T71" fmla="*/ 23 h 120"/>
              <a:gd name="T72" fmla="*/ 133 w 345"/>
              <a:gd name="T73" fmla="*/ 11 h 120"/>
              <a:gd name="T74" fmla="*/ 167 w 345"/>
              <a:gd name="T75" fmla="*/ 3 h 120"/>
              <a:gd name="T76" fmla="*/ 200 w 345"/>
              <a:gd name="T77" fmla="*/ 0 h 120"/>
              <a:gd name="T78" fmla="*/ 217 w 345"/>
              <a:gd name="T79" fmla="*/ 0 h 120"/>
              <a:gd name="T80" fmla="*/ 225 w 345"/>
              <a:gd name="T81" fmla="*/ 0 h 120"/>
              <a:gd name="T82" fmla="*/ 233 w 345"/>
              <a:gd name="T83" fmla="*/ 1 h 120"/>
              <a:gd name="T84" fmla="*/ 247 w 345"/>
              <a:gd name="T85" fmla="*/ 3 h 120"/>
              <a:gd name="T86" fmla="*/ 261 w 345"/>
              <a:gd name="T87" fmla="*/ 6 h 120"/>
              <a:gd name="T88" fmla="*/ 274 w 345"/>
              <a:gd name="T89" fmla="*/ 10 h 120"/>
              <a:gd name="T90" fmla="*/ 286 w 345"/>
              <a:gd name="T91" fmla="*/ 14 h 120"/>
              <a:gd name="T92" fmla="*/ 297 w 345"/>
              <a:gd name="T93" fmla="*/ 17 h 120"/>
              <a:gd name="T94" fmla="*/ 304 w 345"/>
              <a:gd name="T95" fmla="*/ 20 h 120"/>
              <a:gd name="T96" fmla="*/ 317 w 345"/>
              <a:gd name="T97" fmla="*/ 26 h 120"/>
              <a:gd name="T98" fmla="*/ 337 w 345"/>
              <a:gd name="T99" fmla="*/ 75 h 120"/>
              <a:gd name="T100" fmla="*/ 287 w 345"/>
              <a:gd name="T101" fmla="*/ 95 h 120"/>
              <a:gd name="T102" fmla="*/ 280 w 345"/>
              <a:gd name="T103" fmla="*/ 91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45" h="120">
                <a:moveTo>
                  <a:pt x="280" y="91"/>
                </a:moveTo>
                <a:cubicBezTo>
                  <a:pt x="280" y="91"/>
                  <a:pt x="276" y="88"/>
                  <a:pt x="269" y="82"/>
                </a:cubicBezTo>
                <a:cubicBezTo>
                  <a:pt x="267" y="81"/>
                  <a:pt x="265" y="79"/>
                  <a:pt x="262" y="78"/>
                </a:cubicBezTo>
                <a:cubicBezTo>
                  <a:pt x="261" y="77"/>
                  <a:pt x="259" y="75"/>
                  <a:pt x="256" y="74"/>
                </a:cubicBezTo>
                <a:cubicBezTo>
                  <a:pt x="254" y="73"/>
                  <a:pt x="252" y="71"/>
                  <a:pt x="250" y="70"/>
                </a:cubicBezTo>
                <a:cubicBezTo>
                  <a:pt x="247" y="68"/>
                  <a:pt x="244" y="67"/>
                  <a:pt x="241" y="66"/>
                </a:cubicBezTo>
                <a:cubicBezTo>
                  <a:pt x="238" y="64"/>
                  <a:pt x="235" y="63"/>
                  <a:pt x="231" y="61"/>
                </a:cubicBezTo>
                <a:cubicBezTo>
                  <a:pt x="228" y="60"/>
                  <a:pt x="224" y="58"/>
                  <a:pt x="221" y="57"/>
                </a:cubicBezTo>
                <a:cubicBezTo>
                  <a:pt x="219" y="56"/>
                  <a:pt x="217" y="56"/>
                  <a:pt x="215" y="55"/>
                </a:cubicBezTo>
                <a:cubicBezTo>
                  <a:pt x="213" y="54"/>
                  <a:pt x="211" y="54"/>
                  <a:pt x="209" y="53"/>
                </a:cubicBezTo>
                <a:cubicBezTo>
                  <a:pt x="205" y="52"/>
                  <a:pt x="201" y="51"/>
                  <a:pt x="196" y="50"/>
                </a:cubicBezTo>
                <a:cubicBezTo>
                  <a:pt x="188" y="49"/>
                  <a:pt x="179" y="47"/>
                  <a:pt x="169" y="47"/>
                </a:cubicBezTo>
                <a:cubicBezTo>
                  <a:pt x="160" y="46"/>
                  <a:pt x="150" y="47"/>
                  <a:pt x="141" y="47"/>
                </a:cubicBezTo>
                <a:cubicBezTo>
                  <a:pt x="131" y="48"/>
                  <a:pt x="121" y="49"/>
                  <a:pt x="112" y="52"/>
                </a:cubicBezTo>
                <a:cubicBezTo>
                  <a:pt x="102" y="53"/>
                  <a:pt x="93" y="57"/>
                  <a:pt x="84" y="60"/>
                </a:cubicBezTo>
                <a:cubicBezTo>
                  <a:pt x="80" y="62"/>
                  <a:pt x="76" y="64"/>
                  <a:pt x="72" y="66"/>
                </a:cubicBezTo>
                <a:cubicBezTo>
                  <a:pt x="70" y="67"/>
                  <a:pt x="67" y="67"/>
                  <a:pt x="65" y="68"/>
                </a:cubicBezTo>
                <a:cubicBezTo>
                  <a:pt x="63" y="69"/>
                  <a:pt x="62" y="71"/>
                  <a:pt x="60" y="72"/>
                </a:cubicBezTo>
                <a:cubicBezTo>
                  <a:pt x="56" y="74"/>
                  <a:pt x="52" y="76"/>
                  <a:pt x="48" y="78"/>
                </a:cubicBezTo>
                <a:cubicBezTo>
                  <a:pt x="45" y="80"/>
                  <a:pt x="42" y="83"/>
                  <a:pt x="39" y="85"/>
                </a:cubicBezTo>
                <a:cubicBezTo>
                  <a:pt x="36" y="87"/>
                  <a:pt x="32" y="89"/>
                  <a:pt x="30" y="91"/>
                </a:cubicBezTo>
                <a:cubicBezTo>
                  <a:pt x="27" y="94"/>
                  <a:pt x="24" y="96"/>
                  <a:pt x="22" y="98"/>
                </a:cubicBezTo>
                <a:cubicBezTo>
                  <a:pt x="20" y="100"/>
                  <a:pt x="17" y="102"/>
                  <a:pt x="15" y="104"/>
                </a:cubicBezTo>
                <a:cubicBezTo>
                  <a:pt x="13" y="106"/>
                  <a:pt x="12" y="108"/>
                  <a:pt x="10" y="109"/>
                </a:cubicBezTo>
                <a:cubicBezTo>
                  <a:pt x="4" y="116"/>
                  <a:pt x="0" y="120"/>
                  <a:pt x="0" y="120"/>
                </a:cubicBezTo>
                <a:cubicBezTo>
                  <a:pt x="0" y="120"/>
                  <a:pt x="3" y="115"/>
                  <a:pt x="8" y="107"/>
                </a:cubicBezTo>
                <a:cubicBezTo>
                  <a:pt x="9" y="105"/>
                  <a:pt x="10" y="103"/>
                  <a:pt x="11" y="101"/>
                </a:cubicBezTo>
                <a:cubicBezTo>
                  <a:pt x="13" y="98"/>
                  <a:pt x="15" y="96"/>
                  <a:pt x="17" y="93"/>
                </a:cubicBezTo>
                <a:cubicBezTo>
                  <a:pt x="19" y="91"/>
                  <a:pt x="21" y="88"/>
                  <a:pt x="23" y="85"/>
                </a:cubicBezTo>
                <a:cubicBezTo>
                  <a:pt x="25" y="82"/>
                  <a:pt x="28" y="79"/>
                  <a:pt x="31" y="76"/>
                </a:cubicBezTo>
                <a:cubicBezTo>
                  <a:pt x="34" y="73"/>
                  <a:pt x="37" y="70"/>
                  <a:pt x="40" y="67"/>
                </a:cubicBezTo>
                <a:cubicBezTo>
                  <a:pt x="43" y="64"/>
                  <a:pt x="46" y="61"/>
                  <a:pt x="50" y="58"/>
                </a:cubicBezTo>
                <a:cubicBezTo>
                  <a:pt x="51" y="56"/>
                  <a:pt x="53" y="54"/>
                  <a:pt x="55" y="53"/>
                </a:cubicBezTo>
                <a:cubicBezTo>
                  <a:pt x="57" y="51"/>
                  <a:pt x="59" y="50"/>
                  <a:pt x="61" y="48"/>
                </a:cubicBezTo>
                <a:cubicBezTo>
                  <a:pt x="65" y="45"/>
                  <a:pt x="69" y="42"/>
                  <a:pt x="73" y="39"/>
                </a:cubicBezTo>
                <a:cubicBezTo>
                  <a:pt x="82" y="34"/>
                  <a:pt x="91" y="28"/>
                  <a:pt x="102" y="23"/>
                </a:cubicBezTo>
                <a:cubicBezTo>
                  <a:pt x="112" y="18"/>
                  <a:pt x="122" y="15"/>
                  <a:pt x="133" y="11"/>
                </a:cubicBezTo>
                <a:cubicBezTo>
                  <a:pt x="144" y="8"/>
                  <a:pt x="155" y="4"/>
                  <a:pt x="167" y="3"/>
                </a:cubicBezTo>
                <a:cubicBezTo>
                  <a:pt x="178" y="1"/>
                  <a:pt x="189" y="0"/>
                  <a:pt x="200" y="0"/>
                </a:cubicBezTo>
                <a:cubicBezTo>
                  <a:pt x="206" y="0"/>
                  <a:pt x="212" y="0"/>
                  <a:pt x="217" y="0"/>
                </a:cubicBezTo>
                <a:cubicBezTo>
                  <a:pt x="219" y="0"/>
                  <a:pt x="222" y="0"/>
                  <a:pt x="225" y="0"/>
                </a:cubicBezTo>
                <a:cubicBezTo>
                  <a:pt x="227" y="1"/>
                  <a:pt x="230" y="1"/>
                  <a:pt x="233" y="1"/>
                </a:cubicBezTo>
                <a:cubicBezTo>
                  <a:pt x="238" y="2"/>
                  <a:pt x="243" y="3"/>
                  <a:pt x="247" y="3"/>
                </a:cubicBezTo>
                <a:cubicBezTo>
                  <a:pt x="252" y="4"/>
                  <a:pt x="257" y="5"/>
                  <a:pt x="261" y="6"/>
                </a:cubicBezTo>
                <a:cubicBezTo>
                  <a:pt x="266" y="7"/>
                  <a:pt x="270" y="8"/>
                  <a:pt x="274" y="10"/>
                </a:cubicBezTo>
                <a:cubicBezTo>
                  <a:pt x="278" y="11"/>
                  <a:pt x="282" y="12"/>
                  <a:pt x="286" y="14"/>
                </a:cubicBezTo>
                <a:cubicBezTo>
                  <a:pt x="290" y="15"/>
                  <a:pt x="293" y="16"/>
                  <a:pt x="297" y="17"/>
                </a:cubicBezTo>
                <a:cubicBezTo>
                  <a:pt x="299" y="18"/>
                  <a:pt x="301" y="19"/>
                  <a:pt x="304" y="20"/>
                </a:cubicBezTo>
                <a:cubicBezTo>
                  <a:pt x="312" y="24"/>
                  <a:pt x="317" y="26"/>
                  <a:pt x="317" y="26"/>
                </a:cubicBezTo>
                <a:cubicBezTo>
                  <a:pt x="336" y="34"/>
                  <a:pt x="345" y="56"/>
                  <a:pt x="337" y="75"/>
                </a:cubicBezTo>
                <a:cubicBezTo>
                  <a:pt x="328" y="94"/>
                  <a:pt x="306" y="103"/>
                  <a:pt x="287" y="95"/>
                </a:cubicBezTo>
                <a:cubicBezTo>
                  <a:pt x="285" y="94"/>
                  <a:pt x="282" y="92"/>
                  <a:pt x="280" y="91"/>
                </a:cubicBezTo>
                <a:close/>
              </a:path>
            </a:pathLst>
          </a:custGeom>
          <a:solidFill>
            <a:srgbClr val="0F8E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3" name="Freeform 24"/>
          <p:cNvSpPr>
            <a:spLocks/>
          </p:cNvSpPr>
          <p:nvPr/>
        </p:nvSpPr>
        <p:spPr bwMode="auto">
          <a:xfrm>
            <a:off x="2678113" y="4773613"/>
            <a:ext cx="1146175" cy="758825"/>
          </a:xfrm>
          <a:custGeom>
            <a:avLst/>
            <a:gdLst>
              <a:gd name="T0" fmla="*/ 265 w 305"/>
              <a:gd name="T1" fmla="*/ 79 h 202"/>
              <a:gd name="T2" fmla="*/ 252 w 305"/>
              <a:gd name="T3" fmla="*/ 79 h 202"/>
              <a:gd name="T4" fmla="*/ 245 w 305"/>
              <a:gd name="T5" fmla="*/ 80 h 202"/>
              <a:gd name="T6" fmla="*/ 237 w 305"/>
              <a:gd name="T7" fmla="*/ 80 h 202"/>
              <a:gd name="T8" fmla="*/ 229 w 305"/>
              <a:gd name="T9" fmla="*/ 81 h 202"/>
              <a:gd name="T10" fmla="*/ 219 w 305"/>
              <a:gd name="T11" fmla="*/ 82 h 202"/>
              <a:gd name="T12" fmla="*/ 209 w 305"/>
              <a:gd name="T13" fmla="*/ 84 h 202"/>
              <a:gd name="T14" fmla="*/ 198 w 305"/>
              <a:gd name="T15" fmla="*/ 86 h 202"/>
              <a:gd name="T16" fmla="*/ 186 w 305"/>
              <a:gd name="T17" fmla="*/ 88 h 202"/>
              <a:gd name="T18" fmla="*/ 174 w 305"/>
              <a:gd name="T19" fmla="*/ 91 h 202"/>
              <a:gd name="T20" fmla="*/ 148 w 305"/>
              <a:gd name="T21" fmla="*/ 100 h 202"/>
              <a:gd name="T22" fmla="*/ 122 w 305"/>
              <a:gd name="T23" fmla="*/ 110 h 202"/>
              <a:gd name="T24" fmla="*/ 97 w 305"/>
              <a:gd name="T25" fmla="*/ 123 h 202"/>
              <a:gd name="T26" fmla="*/ 74 w 305"/>
              <a:gd name="T27" fmla="*/ 137 h 202"/>
              <a:gd name="T28" fmla="*/ 63 w 305"/>
              <a:gd name="T29" fmla="*/ 145 h 202"/>
              <a:gd name="T30" fmla="*/ 53 w 305"/>
              <a:gd name="T31" fmla="*/ 152 h 202"/>
              <a:gd name="T32" fmla="*/ 43 w 305"/>
              <a:gd name="T33" fmla="*/ 160 h 202"/>
              <a:gd name="T34" fmla="*/ 35 w 305"/>
              <a:gd name="T35" fmla="*/ 168 h 202"/>
              <a:gd name="T36" fmla="*/ 27 w 305"/>
              <a:gd name="T37" fmla="*/ 175 h 202"/>
              <a:gd name="T38" fmla="*/ 20 w 305"/>
              <a:gd name="T39" fmla="*/ 181 h 202"/>
              <a:gd name="T40" fmla="*/ 9 w 305"/>
              <a:gd name="T41" fmla="*/ 192 h 202"/>
              <a:gd name="T42" fmla="*/ 0 w 305"/>
              <a:gd name="T43" fmla="*/ 202 h 202"/>
              <a:gd name="T44" fmla="*/ 7 w 305"/>
              <a:gd name="T45" fmla="*/ 190 h 202"/>
              <a:gd name="T46" fmla="*/ 15 w 305"/>
              <a:gd name="T47" fmla="*/ 177 h 202"/>
              <a:gd name="T48" fmla="*/ 20 w 305"/>
              <a:gd name="T49" fmla="*/ 169 h 202"/>
              <a:gd name="T50" fmla="*/ 26 w 305"/>
              <a:gd name="T51" fmla="*/ 160 h 202"/>
              <a:gd name="T52" fmla="*/ 33 w 305"/>
              <a:gd name="T53" fmla="*/ 150 h 202"/>
              <a:gd name="T54" fmla="*/ 40 w 305"/>
              <a:gd name="T55" fmla="*/ 140 h 202"/>
              <a:gd name="T56" fmla="*/ 49 w 305"/>
              <a:gd name="T57" fmla="*/ 130 h 202"/>
              <a:gd name="T58" fmla="*/ 58 w 305"/>
              <a:gd name="T59" fmla="*/ 119 h 202"/>
              <a:gd name="T60" fmla="*/ 79 w 305"/>
              <a:gd name="T61" fmla="*/ 99 h 202"/>
              <a:gd name="T62" fmla="*/ 103 w 305"/>
              <a:gd name="T63" fmla="*/ 79 h 202"/>
              <a:gd name="T64" fmla="*/ 128 w 305"/>
              <a:gd name="T65" fmla="*/ 60 h 202"/>
              <a:gd name="T66" fmla="*/ 154 w 305"/>
              <a:gd name="T67" fmla="*/ 45 h 202"/>
              <a:gd name="T68" fmla="*/ 167 w 305"/>
              <a:gd name="T69" fmla="*/ 38 h 202"/>
              <a:gd name="T70" fmla="*/ 179 w 305"/>
              <a:gd name="T71" fmla="*/ 32 h 202"/>
              <a:gd name="T72" fmla="*/ 192 w 305"/>
              <a:gd name="T73" fmla="*/ 26 h 202"/>
              <a:gd name="T74" fmla="*/ 203 w 305"/>
              <a:gd name="T75" fmla="*/ 22 h 202"/>
              <a:gd name="T76" fmla="*/ 214 w 305"/>
              <a:gd name="T77" fmla="*/ 17 h 202"/>
              <a:gd name="T78" fmla="*/ 224 w 305"/>
              <a:gd name="T79" fmla="*/ 14 h 202"/>
              <a:gd name="T80" fmla="*/ 234 w 305"/>
              <a:gd name="T81" fmla="*/ 11 h 202"/>
              <a:gd name="T82" fmla="*/ 241 w 305"/>
              <a:gd name="T83" fmla="*/ 9 h 202"/>
              <a:gd name="T84" fmla="*/ 254 w 305"/>
              <a:gd name="T85" fmla="*/ 5 h 202"/>
              <a:gd name="T86" fmla="*/ 300 w 305"/>
              <a:gd name="T87" fmla="*/ 31 h 202"/>
              <a:gd name="T88" fmla="*/ 274 w 305"/>
              <a:gd name="T89" fmla="*/ 78 h 202"/>
              <a:gd name="T90" fmla="*/ 265 w 305"/>
              <a:gd name="T91" fmla="*/ 79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5" h="202">
                <a:moveTo>
                  <a:pt x="265" y="79"/>
                </a:moveTo>
                <a:cubicBezTo>
                  <a:pt x="265" y="79"/>
                  <a:pt x="260" y="79"/>
                  <a:pt x="252" y="79"/>
                </a:cubicBezTo>
                <a:cubicBezTo>
                  <a:pt x="249" y="80"/>
                  <a:pt x="247" y="80"/>
                  <a:pt x="245" y="80"/>
                </a:cubicBezTo>
                <a:cubicBezTo>
                  <a:pt x="242" y="80"/>
                  <a:pt x="240" y="80"/>
                  <a:pt x="237" y="80"/>
                </a:cubicBezTo>
                <a:cubicBezTo>
                  <a:pt x="235" y="80"/>
                  <a:pt x="232" y="81"/>
                  <a:pt x="229" y="81"/>
                </a:cubicBezTo>
                <a:cubicBezTo>
                  <a:pt x="226" y="81"/>
                  <a:pt x="223" y="82"/>
                  <a:pt x="219" y="82"/>
                </a:cubicBezTo>
                <a:cubicBezTo>
                  <a:pt x="216" y="83"/>
                  <a:pt x="213" y="83"/>
                  <a:pt x="209" y="84"/>
                </a:cubicBezTo>
                <a:cubicBezTo>
                  <a:pt x="205" y="84"/>
                  <a:pt x="202" y="85"/>
                  <a:pt x="198" y="86"/>
                </a:cubicBezTo>
                <a:cubicBezTo>
                  <a:pt x="194" y="86"/>
                  <a:pt x="190" y="87"/>
                  <a:pt x="186" y="88"/>
                </a:cubicBezTo>
                <a:cubicBezTo>
                  <a:pt x="182" y="89"/>
                  <a:pt x="178" y="90"/>
                  <a:pt x="174" y="91"/>
                </a:cubicBezTo>
                <a:cubicBezTo>
                  <a:pt x="165" y="94"/>
                  <a:pt x="157" y="96"/>
                  <a:pt x="148" y="100"/>
                </a:cubicBezTo>
                <a:cubicBezTo>
                  <a:pt x="139" y="103"/>
                  <a:pt x="131" y="106"/>
                  <a:pt x="122" y="110"/>
                </a:cubicBezTo>
                <a:cubicBezTo>
                  <a:pt x="114" y="114"/>
                  <a:pt x="105" y="118"/>
                  <a:pt x="97" y="123"/>
                </a:cubicBezTo>
                <a:cubicBezTo>
                  <a:pt x="89" y="127"/>
                  <a:pt x="81" y="132"/>
                  <a:pt x="74" y="137"/>
                </a:cubicBezTo>
                <a:cubicBezTo>
                  <a:pt x="70" y="140"/>
                  <a:pt x="66" y="142"/>
                  <a:pt x="63" y="145"/>
                </a:cubicBezTo>
                <a:cubicBezTo>
                  <a:pt x="59" y="147"/>
                  <a:pt x="56" y="150"/>
                  <a:pt x="53" y="152"/>
                </a:cubicBezTo>
                <a:cubicBezTo>
                  <a:pt x="49" y="155"/>
                  <a:pt x="46" y="158"/>
                  <a:pt x="43" y="160"/>
                </a:cubicBezTo>
                <a:cubicBezTo>
                  <a:pt x="40" y="163"/>
                  <a:pt x="37" y="165"/>
                  <a:pt x="35" y="168"/>
                </a:cubicBezTo>
                <a:cubicBezTo>
                  <a:pt x="32" y="170"/>
                  <a:pt x="29" y="172"/>
                  <a:pt x="27" y="175"/>
                </a:cubicBezTo>
                <a:cubicBezTo>
                  <a:pt x="24" y="177"/>
                  <a:pt x="22" y="179"/>
                  <a:pt x="20" y="181"/>
                </a:cubicBezTo>
                <a:cubicBezTo>
                  <a:pt x="16" y="185"/>
                  <a:pt x="12" y="189"/>
                  <a:pt x="9" y="192"/>
                </a:cubicBezTo>
                <a:cubicBezTo>
                  <a:pt x="3" y="199"/>
                  <a:pt x="0" y="202"/>
                  <a:pt x="0" y="202"/>
                </a:cubicBezTo>
                <a:cubicBezTo>
                  <a:pt x="0" y="202"/>
                  <a:pt x="2" y="198"/>
                  <a:pt x="7" y="190"/>
                </a:cubicBezTo>
                <a:cubicBezTo>
                  <a:pt x="9" y="187"/>
                  <a:pt x="11" y="182"/>
                  <a:pt x="15" y="177"/>
                </a:cubicBezTo>
                <a:cubicBezTo>
                  <a:pt x="16" y="174"/>
                  <a:pt x="18" y="172"/>
                  <a:pt x="20" y="169"/>
                </a:cubicBezTo>
                <a:cubicBezTo>
                  <a:pt x="22" y="166"/>
                  <a:pt x="24" y="163"/>
                  <a:pt x="26" y="160"/>
                </a:cubicBezTo>
                <a:cubicBezTo>
                  <a:pt x="28" y="157"/>
                  <a:pt x="30" y="153"/>
                  <a:pt x="33" y="150"/>
                </a:cubicBezTo>
                <a:cubicBezTo>
                  <a:pt x="35" y="147"/>
                  <a:pt x="38" y="144"/>
                  <a:pt x="40" y="140"/>
                </a:cubicBezTo>
                <a:cubicBezTo>
                  <a:pt x="43" y="137"/>
                  <a:pt x="46" y="133"/>
                  <a:pt x="49" y="130"/>
                </a:cubicBezTo>
                <a:cubicBezTo>
                  <a:pt x="52" y="127"/>
                  <a:pt x="55" y="123"/>
                  <a:pt x="58" y="119"/>
                </a:cubicBezTo>
                <a:cubicBezTo>
                  <a:pt x="65" y="113"/>
                  <a:pt x="72" y="105"/>
                  <a:pt x="79" y="99"/>
                </a:cubicBezTo>
                <a:cubicBezTo>
                  <a:pt x="87" y="92"/>
                  <a:pt x="95" y="85"/>
                  <a:pt x="103" y="79"/>
                </a:cubicBezTo>
                <a:cubicBezTo>
                  <a:pt x="111" y="72"/>
                  <a:pt x="119" y="66"/>
                  <a:pt x="128" y="60"/>
                </a:cubicBezTo>
                <a:cubicBezTo>
                  <a:pt x="136" y="55"/>
                  <a:pt x="145" y="50"/>
                  <a:pt x="154" y="45"/>
                </a:cubicBezTo>
                <a:cubicBezTo>
                  <a:pt x="158" y="42"/>
                  <a:pt x="163" y="40"/>
                  <a:pt x="167" y="38"/>
                </a:cubicBezTo>
                <a:cubicBezTo>
                  <a:pt x="171" y="36"/>
                  <a:pt x="175" y="33"/>
                  <a:pt x="179" y="32"/>
                </a:cubicBezTo>
                <a:cubicBezTo>
                  <a:pt x="184" y="30"/>
                  <a:pt x="188" y="28"/>
                  <a:pt x="192" y="26"/>
                </a:cubicBezTo>
                <a:cubicBezTo>
                  <a:pt x="196" y="24"/>
                  <a:pt x="199" y="23"/>
                  <a:pt x="203" y="22"/>
                </a:cubicBezTo>
                <a:cubicBezTo>
                  <a:pt x="207" y="20"/>
                  <a:pt x="211" y="19"/>
                  <a:pt x="214" y="17"/>
                </a:cubicBezTo>
                <a:cubicBezTo>
                  <a:pt x="218" y="16"/>
                  <a:pt x="221" y="15"/>
                  <a:pt x="224" y="14"/>
                </a:cubicBezTo>
                <a:cubicBezTo>
                  <a:pt x="228" y="13"/>
                  <a:pt x="231" y="12"/>
                  <a:pt x="234" y="11"/>
                </a:cubicBezTo>
                <a:cubicBezTo>
                  <a:pt x="236" y="10"/>
                  <a:pt x="238" y="10"/>
                  <a:pt x="241" y="9"/>
                </a:cubicBezTo>
                <a:cubicBezTo>
                  <a:pt x="249" y="7"/>
                  <a:pt x="254" y="5"/>
                  <a:pt x="254" y="5"/>
                </a:cubicBezTo>
                <a:cubicBezTo>
                  <a:pt x="274" y="0"/>
                  <a:pt x="294" y="12"/>
                  <a:pt x="300" y="31"/>
                </a:cubicBezTo>
                <a:cubicBezTo>
                  <a:pt x="305" y="51"/>
                  <a:pt x="294" y="72"/>
                  <a:pt x="274" y="78"/>
                </a:cubicBezTo>
                <a:cubicBezTo>
                  <a:pt x="271" y="78"/>
                  <a:pt x="268" y="79"/>
                  <a:pt x="265" y="79"/>
                </a:cubicBezTo>
                <a:close/>
              </a:path>
            </a:pathLst>
          </a:custGeom>
          <a:solidFill>
            <a:srgbClr val="0F8E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4" name="Freeform 25"/>
          <p:cNvSpPr>
            <a:spLocks/>
          </p:cNvSpPr>
          <p:nvPr/>
        </p:nvSpPr>
        <p:spPr bwMode="auto">
          <a:xfrm>
            <a:off x="1531938" y="1219200"/>
            <a:ext cx="398463" cy="1308100"/>
          </a:xfrm>
          <a:custGeom>
            <a:avLst/>
            <a:gdLst>
              <a:gd name="T0" fmla="*/ 97 w 106"/>
              <a:gd name="T1" fmla="*/ 61 h 348"/>
              <a:gd name="T2" fmla="*/ 90 w 106"/>
              <a:gd name="T3" fmla="*/ 72 h 348"/>
              <a:gd name="T4" fmla="*/ 82 w 106"/>
              <a:gd name="T5" fmla="*/ 86 h 348"/>
              <a:gd name="T6" fmla="*/ 77 w 106"/>
              <a:gd name="T7" fmla="*/ 94 h 348"/>
              <a:gd name="T8" fmla="*/ 73 w 106"/>
              <a:gd name="T9" fmla="*/ 103 h 348"/>
              <a:gd name="T10" fmla="*/ 64 w 106"/>
              <a:gd name="T11" fmla="*/ 122 h 348"/>
              <a:gd name="T12" fmla="*/ 61 w 106"/>
              <a:gd name="T13" fmla="*/ 127 h 348"/>
              <a:gd name="T14" fmla="*/ 59 w 106"/>
              <a:gd name="T15" fmla="*/ 133 h 348"/>
              <a:gd name="T16" fmla="*/ 54 w 106"/>
              <a:gd name="T17" fmla="*/ 145 h 348"/>
              <a:gd name="T18" fmla="*/ 45 w 106"/>
              <a:gd name="T19" fmla="*/ 170 h 348"/>
              <a:gd name="T20" fmla="*/ 36 w 106"/>
              <a:gd name="T21" fmla="*/ 197 h 348"/>
              <a:gd name="T22" fmla="*/ 30 w 106"/>
              <a:gd name="T23" fmla="*/ 224 h 348"/>
              <a:gd name="T24" fmla="*/ 25 w 106"/>
              <a:gd name="T25" fmla="*/ 251 h 348"/>
              <a:gd name="T26" fmla="*/ 23 w 106"/>
              <a:gd name="T27" fmla="*/ 264 h 348"/>
              <a:gd name="T28" fmla="*/ 22 w 106"/>
              <a:gd name="T29" fmla="*/ 270 h 348"/>
              <a:gd name="T30" fmla="*/ 22 w 106"/>
              <a:gd name="T31" fmla="*/ 276 h 348"/>
              <a:gd name="T32" fmla="*/ 20 w 106"/>
              <a:gd name="T33" fmla="*/ 300 h 348"/>
              <a:gd name="T34" fmla="*/ 20 w 106"/>
              <a:gd name="T35" fmla="*/ 310 h 348"/>
              <a:gd name="T36" fmla="*/ 20 w 106"/>
              <a:gd name="T37" fmla="*/ 319 h 348"/>
              <a:gd name="T38" fmla="*/ 20 w 106"/>
              <a:gd name="T39" fmla="*/ 335 h 348"/>
              <a:gd name="T40" fmla="*/ 20 w 106"/>
              <a:gd name="T41" fmla="*/ 348 h 348"/>
              <a:gd name="T42" fmla="*/ 17 w 106"/>
              <a:gd name="T43" fmla="*/ 335 h 348"/>
              <a:gd name="T44" fmla="*/ 13 w 106"/>
              <a:gd name="T45" fmla="*/ 320 h 348"/>
              <a:gd name="T46" fmla="*/ 11 w 106"/>
              <a:gd name="T47" fmla="*/ 311 h 348"/>
              <a:gd name="T48" fmla="*/ 9 w 106"/>
              <a:gd name="T49" fmla="*/ 300 h 348"/>
              <a:gd name="T50" fmla="*/ 5 w 106"/>
              <a:gd name="T51" fmla="*/ 277 h 348"/>
              <a:gd name="T52" fmla="*/ 4 w 106"/>
              <a:gd name="T53" fmla="*/ 270 h 348"/>
              <a:gd name="T54" fmla="*/ 3 w 106"/>
              <a:gd name="T55" fmla="*/ 264 h 348"/>
              <a:gd name="T56" fmla="*/ 2 w 106"/>
              <a:gd name="T57" fmla="*/ 250 h 348"/>
              <a:gd name="T58" fmla="*/ 0 w 106"/>
              <a:gd name="T59" fmla="*/ 221 h 348"/>
              <a:gd name="T60" fmla="*/ 0 w 106"/>
              <a:gd name="T61" fmla="*/ 191 h 348"/>
              <a:gd name="T62" fmla="*/ 1 w 106"/>
              <a:gd name="T63" fmla="*/ 161 h 348"/>
              <a:gd name="T64" fmla="*/ 5 w 106"/>
              <a:gd name="T65" fmla="*/ 132 h 348"/>
              <a:gd name="T66" fmla="*/ 7 w 106"/>
              <a:gd name="T67" fmla="*/ 118 h 348"/>
              <a:gd name="T68" fmla="*/ 8 w 106"/>
              <a:gd name="T69" fmla="*/ 111 h 348"/>
              <a:gd name="T70" fmla="*/ 9 w 106"/>
              <a:gd name="T71" fmla="*/ 104 h 348"/>
              <a:gd name="T72" fmla="*/ 15 w 106"/>
              <a:gd name="T73" fmla="*/ 79 h 348"/>
              <a:gd name="T74" fmla="*/ 18 w 106"/>
              <a:gd name="T75" fmla="*/ 68 h 348"/>
              <a:gd name="T76" fmla="*/ 20 w 106"/>
              <a:gd name="T77" fmla="*/ 59 h 348"/>
              <a:gd name="T78" fmla="*/ 25 w 106"/>
              <a:gd name="T79" fmla="*/ 44 h 348"/>
              <a:gd name="T80" fmla="*/ 28 w 106"/>
              <a:gd name="T81" fmla="*/ 31 h 348"/>
              <a:gd name="T82" fmla="*/ 75 w 106"/>
              <a:gd name="T83" fmla="*/ 6 h 348"/>
              <a:gd name="T84" fmla="*/ 100 w 106"/>
              <a:gd name="T85" fmla="*/ 53 h 348"/>
              <a:gd name="T86" fmla="*/ 97 w 106"/>
              <a:gd name="T87" fmla="*/ 61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6" h="348">
                <a:moveTo>
                  <a:pt x="97" y="61"/>
                </a:moveTo>
                <a:cubicBezTo>
                  <a:pt x="97" y="61"/>
                  <a:pt x="94" y="65"/>
                  <a:pt x="90" y="72"/>
                </a:cubicBezTo>
                <a:cubicBezTo>
                  <a:pt x="88" y="76"/>
                  <a:pt x="85" y="81"/>
                  <a:pt x="82" y="86"/>
                </a:cubicBezTo>
                <a:cubicBezTo>
                  <a:pt x="81" y="88"/>
                  <a:pt x="79" y="91"/>
                  <a:pt x="77" y="94"/>
                </a:cubicBezTo>
                <a:cubicBezTo>
                  <a:pt x="76" y="97"/>
                  <a:pt x="75" y="99"/>
                  <a:pt x="73" y="103"/>
                </a:cubicBezTo>
                <a:cubicBezTo>
                  <a:pt x="70" y="108"/>
                  <a:pt x="67" y="115"/>
                  <a:pt x="64" y="122"/>
                </a:cubicBezTo>
                <a:cubicBezTo>
                  <a:pt x="63" y="124"/>
                  <a:pt x="62" y="125"/>
                  <a:pt x="61" y="127"/>
                </a:cubicBezTo>
                <a:cubicBezTo>
                  <a:pt x="60" y="129"/>
                  <a:pt x="60" y="131"/>
                  <a:pt x="59" y="133"/>
                </a:cubicBezTo>
                <a:cubicBezTo>
                  <a:pt x="57" y="137"/>
                  <a:pt x="56" y="141"/>
                  <a:pt x="54" y="145"/>
                </a:cubicBezTo>
                <a:cubicBezTo>
                  <a:pt x="51" y="153"/>
                  <a:pt x="47" y="161"/>
                  <a:pt x="45" y="170"/>
                </a:cubicBezTo>
                <a:cubicBezTo>
                  <a:pt x="42" y="179"/>
                  <a:pt x="39" y="188"/>
                  <a:pt x="36" y="197"/>
                </a:cubicBezTo>
                <a:cubicBezTo>
                  <a:pt x="34" y="206"/>
                  <a:pt x="32" y="215"/>
                  <a:pt x="30" y="224"/>
                </a:cubicBezTo>
                <a:cubicBezTo>
                  <a:pt x="28" y="233"/>
                  <a:pt x="27" y="242"/>
                  <a:pt x="25" y="251"/>
                </a:cubicBezTo>
                <a:cubicBezTo>
                  <a:pt x="25" y="255"/>
                  <a:pt x="24" y="260"/>
                  <a:pt x="23" y="264"/>
                </a:cubicBezTo>
                <a:cubicBezTo>
                  <a:pt x="23" y="266"/>
                  <a:pt x="23" y="268"/>
                  <a:pt x="22" y="270"/>
                </a:cubicBezTo>
                <a:cubicBezTo>
                  <a:pt x="22" y="272"/>
                  <a:pt x="22" y="274"/>
                  <a:pt x="22" y="276"/>
                </a:cubicBezTo>
                <a:cubicBezTo>
                  <a:pt x="21" y="285"/>
                  <a:pt x="21" y="292"/>
                  <a:pt x="20" y="300"/>
                </a:cubicBezTo>
                <a:cubicBezTo>
                  <a:pt x="20" y="303"/>
                  <a:pt x="20" y="307"/>
                  <a:pt x="20" y="310"/>
                </a:cubicBezTo>
                <a:cubicBezTo>
                  <a:pt x="20" y="313"/>
                  <a:pt x="20" y="316"/>
                  <a:pt x="20" y="319"/>
                </a:cubicBezTo>
                <a:cubicBezTo>
                  <a:pt x="20" y="325"/>
                  <a:pt x="20" y="331"/>
                  <a:pt x="20" y="335"/>
                </a:cubicBezTo>
                <a:cubicBezTo>
                  <a:pt x="20" y="343"/>
                  <a:pt x="20" y="348"/>
                  <a:pt x="20" y="348"/>
                </a:cubicBezTo>
                <a:cubicBezTo>
                  <a:pt x="20" y="348"/>
                  <a:pt x="19" y="343"/>
                  <a:pt x="17" y="335"/>
                </a:cubicBezTo>
                <a:cubicBezTo>
                  <a:pt x="16" y="331"/>
                  <a:pt x="14" y="326"/>
                  <a:pt x="13" y="320"/>
                </a:cubicBezTo>
                <a:cubicBezTo>
                  <a:pt x="12" y="317"/>
                  <a:pt x="11" y="314"/>
                  <a:pt x="11" y="311"/>
                </a:cubicBezTo>
                <a:cubicBezTo>
                  <a:pt x="10" y="308"/>
                  <a:pt x="9" y="304"/>
                  <a:pt x="9" y="300"/>
                </a:cubicBezTo>
                <a:cubicBezTo>
                  <a:pt x="7" y="293"/>
                  <a:pt x="6" y="285"/>
                  <a:pt x="5" y="277"/>
                </a:cubicBezTo>
                <a:cubicBezTo>
                  <a:pt x="4" y="275"/>
                  <a:pt x="4" y="273"/>
                  <a:pt x="4" y="270"/>
                </a:cubicBezTo>
                <a:cubicBezTo>
                  <a:pt x="4" y="268"/>
                  <a:pt x="3" y="266"/>
                  <a:pt x="3" y="264"/>
                </a:cubicBezTo>
                <a:cubicBezTo>
                  <a:pt x="3" y="259"/>
                  <a:pt x="2" y="255"/>
                  <a:pt x="2" y="250"/>
                </a:cubicBezTo>
                <a:cubicBezTo>
                  <a:pt x="1" y="241"/>
                  <a:pt x="0" y="231"/>
                  <a:pt x="0" y="221"/>
                </a:cubicBezTo>
                <a:cubicBezTo>
                  <a:pt x="0" y="211"/>
                  <a:pt x="0" y="201"/>
                  <a:pt x="0" y="191"/>
                </a:cubicBezTo>
                <a:cubicBezTo>
                  <a:pt x="0" y="181"/>
                  <a:pt x="1" y="171"/>
                  <a:pt x="1" y="161"/>
                </a:cubicBezTo>
                <a:cubicBezTo>
                  <a:pt x="2" y="151"/>
                  <a:pt x="4" y="141"/>
                  <a:pt x="5" y="132"/>
                </a:cubicBezTo>
                <a:cubicBezTo>
                  <a:pt x="6" y="127"/>
                  <a:pt x="6" y="122"/>
                  <a:pt x="7" y="118"/>
                </a:cubicBezTo>
                <a:cubicBezTo>
                  <a:pt x="7" y="116"/>
                  <a:pt x="8" y="113"/>
                  <a:pt x="8" y="111"/>
                </a:cubicBezTo>
                <a:cubicBezTo>
                  <a:pt x="8" y="109"/>
                  <a:pt x="9" y="107"/>
                  <a:pt x="9" y="104"/>
                </a:cubicBezTo>
                <a:cubicBezTo>
                  <a:pt x="11" y="95"/>
                  <a:pt x="13" y="87"/>
                  <a:pt x="15" y="79"/>
                </a:cubicBezTo>
                <a:cubicBezTo>
                  <a:pt x="16" y="75"/>
                  <a:pt x="17" y="71"/>
                  <a:pt x="18" y="68"/>
                </a:cubicBezTo>
                <a:cubicBezTo>
                  <a:pt x="18" y="65"/>
                  <a:pt x="19" y="62"/>
                  <a:pt x="20" y="59"/>
                </a:cubicBezTo>
                <a:cubicBezTo>
                  <a:pt x="22" y="53"/>
                  <a:pt x="23" y="48"/>
                  <a:pt x="25" y="44"/>
                </a:cubicBezTo>
                <a:cubicBezTo>
                  <a:pt x="27" y="36"/>
                  <a:pt x="28" y="31"/>
                  <a:pt x="28" y="31"/>
                </a:cubicBezTo>
                <a:cubicBezTo>
                  <a:pt x="34" y="12"/>
                  <a:pt x="55" y="0"/>
                  <a:pt x="75" y="6"/>
                </a:cubicBezTo>
                <a:cubicBezTo>
                  <a:pt x="95" y="12"/>
                  <a:pt x="106" y="33"/>
                  <a:pt x="100" y="53"/>
                </a:cubicBezTo>
                <a:cubicBezTo>
                  <a:pt x="99" y="56"/>
                  <a:pt x="98" y="58"/>
                  <a:pt x="97" y="61"/>
                </a:cubicBezTo>
                <a:close/>
              </a:path>
            </a:pathLst>
          </a:custGeom>
          <a:solidFill>
            <a:srgbClr val="0F8E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5" name="Freeform 26"/>
          <p:cNvSpPr>
            <a:spLocks/>
          </p:cNvSpPr>
          <p:nvPr/>
        </p:nvSpPr>
        <p:spPr bwMode="auto">
          <a:xfrm>
            <a:off x="3549650" y="2662238"/>
            <a:ext cx="1116013" cy="819150"/>
          </a:xfrm>
          <a:custGeom>
            <a:avLst/>
            <a:gdLst>
              <a:gd name="T0" fmla="*/ 0 w 297"/>
              <a:gd name="T1" fmla="*/ 218 h 218"/>
              <a:gd name="T2" fmla="*/ 13 w 297"/>
              <a:gd name="T3" fmla="*/ 214 h 218"/>
              <a:gd name="T4" fmla="*/ 28 w 297"/>
              <a:gd name="T5" fmla="*/ 209 h 218"/>
              <a:gd name="T6" fmla="*/ 36 w 297"/>
              <a:gd name="T7" fmla="*/ 205 h 218"/>
              <a:gd name="T8" fmla="*/ 46 w 297"/>
              <a:gd name="T9" fmla="*/ 201 h 218"/>
              <a:gd name="T10" fmla="*/ 56 w 297"/>
              <a:gd name="T11" fmla="*/ 196 h 218"/>
              <a:gd name="T12" fmla="*/ 67 w 297"/>
              <a:gd name="T13" fmla="*/ 190 h 218"/>
              <a:gd name="T14" fmla="*/ 78 w 297"/>
              <a:gd name="T15" fmla="*/ 184 h 218"/>
              <a:gd name="T16" fmla="*/ 89 w 297"/>
              <a:gd name="T17" fmla="*/ 177 h 218"/>
              <a:gd name="T18" fmla="*/ 112 w 297"/>
              <a:gd name="T19" fmla="*/ 161 h 218"/>
              <a:gd name="T20" fmla="*/ 134 w 297"/>
              <a:gd name="T21" fmla="*/ 144 h 218"/>
              <a:gd name="T22" fmla="*/ 154 w 297"/>
              <a:gd name="T23" fmla="*/ 124 h 218"/>
              <a:gd name="T24" fmla="*/ 172 w 297"/>
              <a:gd name="T25" fmla="*/ 105 h 218"/>
              <a:gd name="T26" fmla="*/ 180 w 297"/>
              <a:gd name="T27" fmla="*/ 95 h 218"/>
              <a:gd name="T28" fmla="*/ 187 w 297"/>
              <a:gd name="T29" fmla="*/ 85 h 218"/>
              <a:gd name="T30" fmla="*/ 193 w 297"/>
              <a:gd name="T31" fmla="*/ 75 h 218"/>
              <a:gd name="T32" fmla="*/ 199 w 297"/>
              <a:gd name="T33" fmla="*/ 66 h 218"/>
              <a:gd name="T34" fmla="*/ 204 w 297"/>
              <a:gd name="T35" fmla="*/ 58 h 218"/>
              <a:gd name="T36" fmla="*/ 208 w 297"/>
              <a:gd name="T37" fmla="*/ 51 h 218"/>
              <a:gd name="T38" fmla="*/ 215 w 297"/>
              <a:gd name="T39" fmla="*/ 38 h 218"/>
              <a:gd name="T40" fmla="*/ 220 w 297"/>
              <a:gd name="T41" fmla="*/ 27 h 218"/>
              <a:gd name="T42" fmla="*/ 221 w 297"/>
              <a:gd name="T43" fmla="*/ 26 h 218"/>
              <a:gd name="T44" fmla="*/ 271 w 297"/>
              <a:gd name="T45" fmla="*/ 9 h 218"/>
              <a:gd name="T46" fmla="*/ 288 w 297"/>
              <a:gd name="T47" fmla="*/ 59 h 218"/>
              <a:gd name="T48" fmla="*/ 284 w 297"/>
              <a:gd name="T49" fmla="*/ 66 h 218"/>
              <a:gd name="T50" fmla="*/ 274 w 297"/>
              <a:gd name="T51" fmla="*/ 78 h 218"/>
              <a:gd name="T52" fmla="*/ 263 w 297"/>
              <a:gd name="T53" fmla="*/ 90 h 218"/>
              <a:gd name="T54" fmla="*/ 256 w 297"/>
              <a:gd name="T55" fmla="*/ 98 h 218"/>
              <a:gd name="T56" fmla="*/ 248 w 297"/>
              <a:gd name="T57" fmla="*/ 106 h 218"/>
              <a:gd name="T58" fmla="*/ 239 w 297"/>
              <a:gd name="T59" fmla="*/ 115 h 218"/>
              <a:gd name="T60" fmla="*/ 229 w 297"/>
              <a:gd name="T61" fmla="*/ 124 h 218"/>
              <a:gd name="T62" fmla="*/ 218 w 297"/>
              <a:gd name="T63" fmla="*/ 133 h 218"/>
              <a:gd name="T64" fmla="*/ 206 w 297"/>
              <a:gd name="T65" fmla="*/ 142 h 218"/>
              <a:gd name="T66" fmla="*/ 181 w 297"/>
              <a:gd name="T67" fmla="*/ 159 h 218"/>
              <a:gd name="T68" fmla="*/ 155 w 297"/>
              <a:gd name="T69" fmla="*/ 174 h 218"/>
              <a:gd name="T70" fmla="*/ 127 w 297"/>
              <a:gd name="T71" fmla="*/ 188 h 218"/>
              <a:gd name="T72" fmla="*/ 99 w 297"/>
              <a:gd name="T73" fmla="*/ 198 h 218"/>
              <a:gd name="T74" fmla="*/ 86 w 297"/>
              <a:gd name="T75" fmla="*/ 203 h 218"/>
              <a:gd name="T76" fmla="*/ 73 w 297"/>
              <a:gd name="T77" fmla="*/ 206 h 218"/>
              <a:gd name="T78" fmla="*/ 61 w 297"/>
              <a:gd name="T79" fmla="*/ 210 h 218"/>
              <a:gd name="T80" fmla="*/ 49 w 297"/>
              <a:gd name="T81" fmla="*/ 212 h 218"/>
              <a:gd name="T82" fmla="*/ 39 w 297"/>
              <a:gd name="T83" fmla="*/ 214 h 218"/>
              <a:gd name="T84" fmla="*/ 29 w 297"/>
              <a:gd name="T85" fmla="*/ 215 h 218"/>
              <a:gd name="T86" fmla="*/ 14 w 297"/>
              <a:gd name="T87" fmla="*/ 217 h 218"/>
              <a:gd name="T88" fmla="*/ 0 w 297"/>
              <a:gd name="T89" fmla="*/ 218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7" h="218">
                <a:moveTo>
                  <a:pt x="0" y="218"/>
                </a:moveTo>
                <a:cubicBezTo>
                  <a:pt x="0" y="218"/>
                  <a:pt x="5" y="217"/>
                  <a:pt x="13" y="214"/>
                </a:cubicBezTo>
                <a:cubicBezTo>
                  <a:pt x="17" y="213"/>
                  <a:pt x="22" y="211"/>
                  <a:pt x="28" y="209"/>
                </a:cubicBezTo>
                <a:cubicBezTo>
                  <a:pt x="30" y="208"/>
                  <a:pt x="33" y="206"/>
                  <a:pt x="36" y="205"/>
                </a:cubicBezTo>
                <a:cubicBezTo>
                  <a:pt x="39" y="204"/>
                  <a:pt x="43" y="202"/>
                  <a:pt x="46" y="201"/>
                </a:cubicBezTo>
                <a:cubicBezTo>
                  <a:pt x="49" y="199"/>
                  <a:pt x="53" y="198"/>
                  <a:pt x="56" y="196"/>
                </a:cubicBezTo>
                <a:cubicBezTo>
                  <a:pt x="60" y="194"/>
                  <a:pt x="63" y="192"/>
                  <a:pt x="67" y="190"/>
                </a:cubicBezTo>
                <a:cubicBezTo>
                  <a:pt x="71" y="188"/>
                  <a:pt x="74" y="186"/>
                  <a:pt x="78" y="184"/>
                </a:cubicBezTo>
                <a:cubicBezTo>
                  <a:pt x="82" y="182"/>
                  <a:pt x="85" y="180"/>
                  <a:pt x="89" y="177"/>
                </a:cubicBezTo>
                <a:cubicBezTo>
                  <a:pt x="97" y="172"/>
                  <a:pt x="104" y="167"/>
                  <a:pt x="112" y="161"/>
                </a:cubicBezTo>
                <a:cubicBezTo>
                  <a:pt x="119" y="156"/>
                  <a:pt x="127" y="150"/>
                  <a:pt x="134" y="144"/>
                </a:cubicBezTo>
                <a:cubicBezTo>
                  <a:pt x="141" y="137"/>
                  <a:pt x="148" y="131"/>
                  <a:pt x="154" y="124"/>
                </a:cubicBezTo>
                <a:cubicBezTo>
                  <a:pt x="160" y="118"/>
                  <a:pt x="166" y="111"/>
                  <a:pt x="172" y="105"/>
                </a:cubicBezTo>
                <a:cubicBezTo>
                  <a:pt x="174" y="101"/>
                  <a:pt x="177" y="98"/>
                  <a:pt x="180" y="95"/>
                </a:cubicBezTo>
                <a:cubicBezTo>
                  <a:pt x="182" y="91"/>
                  <a:pt x="185" y="88"/>
                  <a:pt x="187" y="85"/>
                </a:cubicBezTo>
                <a:cubicBezTo>
                  <a:pt x="189" y="82"/>
                  <a:pt x="191" y="78"/>
                  <a:pt x="193" y="75"/>
                </a:cubicBezTo>
                <a:cubicBezTo>
                  <a:pt x="195" y="72"/>
                  <a:pt x="197" y="69"/>
                  <a:pt x="199" y="66"/>
                </a:cubicBezTo>
                <a:cubicBezTo>
                  <a:pt x="201" y="64"/>
                  <a:pt x="203" y="61"/>
                  <a:pt x="204" y="58"/>
                </a:cubicBezTo>
                <a:cubicBezTo>
                  <a:pt x="206" y="55"/>
                  <a:pt x="207" y="53"/>
                  <a:pt x="208" y="51"/>
                </a:cubicBezTo>
                <a:cubicBezTo>
                  <a:pt x="211" y="46"/>
                  <a:pt x="213" y="42"/>
                  <a:pt x="215" y="38"/>
                </a:cubicBezTo>
                <a:cubicBezTo>
                  <a:pt x="219" y="31"/>
                  <a:pt x="220" y="27"/>
                  <a:pt x="220" y="27"/>
                </a:cubicBezTo>
                <a:cubicBezTo>
                  <a:pt x="221" y="26"/>
                  <a:pt x="221" y="26"/>
                  <a:pt x="221" y="26"/>
                </a:cubicBezTo>
                <a:cubicBezTo>
                  <a:pt x="230" y="7"/>
                  <a:pt x="252" y="0"/>
                  <a:pt x="271" y="9"/>
                </a:cubicBezTo>
                <a:cubicBezTo>
                  <a:pt x="290" y="18"/>
                  <a:pt x="297" y="40"/>
                  <a:pt x="288" y="59"/>
                </a:cubicBezTo>
                <a:cubicBezTo>
                  <a:pt x="287" y="61"/>
                  <a:pt x="285" y="64"/>
                  <a:pt x="284" y="66"/>
                </a:cubicBezTo>
                <a:cubicBezTo>
                  <a:pt x="284" y="66"/>
                  <a:pt x="280" y="70"/>
                  <a:pt x="274" y="78"/>
                </a:cubicBezTo>
                <a:cubicBezTo>
                  <a:pt x="271" y="81"/>
                  <a:pt x="267" y="86"/>
                  <a:pt x="263" y="90"/>
                </a:cubicBezTo>
                <a:cubicBezTo>
                  <a:pt x="261" y="93"/>
                  <a:pt x="258" y="95"/>
                  <a:pt x="256" y="98"/>
                </a:cubicBezTo>
                <a:cubicBezTo>
                  <a:pt x="253" y="101"/>
                  <a:pt x="250" y="103"/>
                  <a:pt x="248" y="106"/>
                </a:cubicBezTo>
                <a:cubicBezTo>
                  <a:pt x="245" y="109"/>
                  <a:pt x="242" y="112"/>
                  <a:pt x="239" y="115"/>
                </a:cubicBezTo>
                <a:cubicBezTo>
                  <a:pt x="235" y="118"/>
                  <a:pt x="232" y="121"/>
                  <a:pt x="229" y="124"/>
                </a:cubicBezTo>
                <a:cubicBezTo>
                  <a:pt x="225" y="127"/>
                  <a:pt x="222" y="130"/>
                  <a:pt x="218" y="133"/>
                </a:cubicBezTo>
                <a:cubicBezTo>
                  <a:pt x="214" y="136"/>
                  <a:pt x="210" y="139"/>
                  <a:pt x="206" y="142"/>
                </a:cubicBezTo>
                <a:cubicBezTo>
                  <a:pt x="198" y="147"/>
                  <a:pt x="190" y="153"/>
                  <a:pt x="181" y="159"/>
                </a:cubicBezTo>
                <a:cubicBezTo>
                  <a:pt x="173" y="164"/>
                  <a:pt x="164" y="169"/>
                  <a:pt x="155" y="174"/>
                </a:cubicBezTo>
                <a:cubicBezTo>
                  <a:pt x="145" y="179"/>
                  <a:pt x="136" y="184"/>
                  <a:pt x="127" y="188"/>
                </a:cubicBezTo>
                <a:cubicBezTo>
                  <a:pt x="118" y="192"/>
                  <a:pt x="108" y="195"/>
                  <a:pt x="99" y="198"/>
                </a:cubicBezTo>
                <a:cubicBezTo>
                  <a:pt x="95" y="200"/>
                  <a:pt x="90" y="201"/>
                  <a:pt x="86" y="203"/>
                </a:cubicBezTo>
                <a:cubicBezTo>
                  <a:pt x="82" y="204"/>
                  <a:pt x="77" y="205"/>
                  <a:pt x="73" y="206"/>
                </a:cubicBezTo>
                <a:cubicBezTo>
                  <a:pt x="69" y="207"/>
                  <a:pt x="65" y="209"/>
                  <a:pt x="61" y="210"/>
                </a:cubicBezTo>
                <a:cubicBezTo>
                  <a:pt x="57" y="210"/>
                  <a:pt x="53" y="211"/>
                  <a:pt x="49" y="212"/>
                </a:cubicBezTo>
                <a:cubicBezTo>
                  <a:pt x="46" y="213"/>
                  <a:pt x="42" y="213"/>
                  <a:pt x="39" y="214"/>
                </a:cubicBezTo>
                <a:cubicBezTo>
                  <a:pt x="36" y="214"/>
                  <a:pt x="32" y="215"/>
                  <a:pt x="29" y="215"/>
                </a:cubicBezTo>
                <a:cubicBezTo>
                  <a:pt x="23" y="216"/>
                  <a:pt x="18" y="217"/>
                  <a:pt x="14" y="217"/>
                </a:cubicBezTo>
                <a:cubicBezTo>
                  <a:pt x="5" y="218"/>
                  <a:pt x="0" y="218"/>
                  <a:pt x="0" y="218"/>
                </a:cubicBezTo>
                <a:close/>
              </a:path>
            </a:pathLst>
          </a:custGeom>
          <a:solidFill>
            <a:srgbClr val="0F8E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9" name="Metin kutusu 28"/>
          <p:cNvSpPr txBox="1"/>
          <p:nvPr/>
        </p:nvSpPr>
        <p:spPr>
          <a:xfrm>
            <a:off x="962126" y="785176"/>
            <a:ext cx="3465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bg1"/>
                </a:solidFill>
              </a:rPr>
              <a:t>Biliyor musunuz?</a:t>
            </a:r>
          </a:p>
        </p:txBody>
      </p:sp>
      <p:sp>
        <p:nvSpPr>
          <p:cNvPr id="47" name="Metin kutusu 46"/>
          <p:cNvSpPr txBox="1"/>
          <p:nvPr/>
        </p:nvSpPr>
        <p:spPr>
          <a:xfrm>
            <a:off x="962126" y="1622574"/>
            <a:ext cx="64193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Sigaranın içinde </a:t>
            </a:r>
            <a:r>
              <a:rPr lang="tr-TR" sz="2800" b="1" dirty="0">
                <a:solidFill>
                  <a:schemeClr val="bg1"/>
                </a:solidFill>
              </a:rPr>
              <a:t>7000’den fazla zehirli ve</a:t>
            </a:r>
          </a:p>
          <a:p>
            <a:r>
              <a:rPr lang="tr-TR" sz="2800" b="1" dirty="0">
                <a:solidFill>
                  <a:schemeClr val="bg1"/>
                </a:solidFill>
              </a:rPr>
              <a:t>zararlı madde</a:t>
            </a:r>
            <a:r>
              <a:rPr lang="tr-TR" sz="2800" dirty="0">
                <a:solidFill>
                  <a:schemeClr val="bg1"/>
                </a:solidFill>
              </a:rPr>
              <a:t> vardır. Bu maddeler bizim</a:t>
            </a:r>
          </a:p>
          <a:p>
            <a:r>
              <a:rPr lang="tr-TR" sz="2800" b="1" dirty="0">
                <a:solidFill>
                  <a:schemeClr val="bg1"/>
                </a:solidFill>
              </a:rPr>
              <a:t>beynimize ve vücudumuza zarar verir. </a:t>
            </a:r>
          </a:p>
        </p:txBody>
      </p:sp>
    </p:spTree>
    <p:extLst>
      <p:ext uri="{BB962C8B-B14F-4D97-AF65-F5344CB8AC3E}">
        <p14:creationId xmlns:p14="http://schemas.microsoft.com/office/powerpoint/2010/main" val="375515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9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15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25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35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45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5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65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75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85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95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5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15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3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29" grpId="0"/>
      <p:bldP spid="4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231F2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44" name="Dikdörtgen 43"/>
          <p:cNvSpPr/>
          <p:nvPr/>
        </p:nvSpPr>
        <p:spPr>
          <a:xfrm>
            <a:off x="6052623" y="0"/>
            <a:ext cx="6141943" cy="139820"/>
          </a:xfrm>
          <a:prstGeom prst="rect">
            <a:avLst/>
          </a:prstGeom>
          <a:solidFill>
            <a:srgbClr val="11A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Dikdörtgen 44"/>
          <p:cNvSpPr/>
          <p:nvPr/>
        </p:nvSpPr>
        <p:spPr>
          <a:xfrm>
            <a:off x="4623" y="0"/>
            <a:ext cx="2016000" cy="141414"/>
          </a:xfrm>
          <a:prstGeom prst="rect">
            <a:avLst/>
          </a:pr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6" name="Dikdörtgen 45"/>
          <p:cNvSpPr/>
          <p:nvPr/>
        </p:nvSpPr>
        <p:spPr>
          <a:xfrm>
            <a:off x="2020623" y="0"/>
            <a:ext cx="2016000" cy="141414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7" name="Dikdörtgen 46"/>
          <p:cNvSpPr/>
          <p:nvPr/>
        </p:nvSpPr>
        <p:spPr>
          <a:xfrm>
            <a:off x="4036623" y="0"/>
            <a:ext cx="2016000" cy="141414"/>
          </a:xfrm>
          <a:prstGeom prst="rect">
            <a:avLst/>
          </a:prstGeom>
          <a:solidFill>
            <a:srgbClr val="FAB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8" name="Metin kutusu 47"/>
          <p:cNvSpPr txBox="1"/>
          <p:nvPr/>
        </p:nvSpPr>
        <p:spPr>
          <a:xfrm>
            <a:off x="810593" y="507948"/>
            <a:ext cx="105676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SİGARA DÜNYADAKİ EN BÜYÜK KATİLDİR</a:t>
            </a:r>
          </a:p>
        </p:txBody>
      </p:sp>
      <p:cxnSp>
        <p:nvCxnSpPr>
          <p:cNvPr id="49" name="Düz Bağlayıcı 48"/>
          <p:cNvCxnSpPr/>
          <p:nvPr/>
        </p:nvCxnSpPr>
        <p:spPr>
          <a:xfrm flipH="1">
            <a:off x="513081" y="1416128"/>
            <a:ext cx="1116583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7884" y="1924327"/>
            <a:ext cx="4604116" cy="493367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950" y="1982006"/>
            <a:ext cx="4136498" cy="4136498"/>
          </a:xfrm>
          <a:prstGeom prst="rect">
            <a:avLst/>
          </a:prstGeom>
        </p:spPr>
      </p:pic>
      <p:grpSp>
        <p:nvGrpSpPr>
          <p:cNvPr id="71" name="Grup 70"/>
          <p:cNvGrpSpPr/>
          <p:nvPr/>
        </p:nvGrpSpPr>
        <p:grpSpPr>
          <a:xfrm>
            <a:off x="4960573" y="3787027"/>
            <a:ext cx="3652187" cy="484187"/>
            <a:chOff x="4960573" y="3787027"/>
            <a:chExt cx="3652187" cy="484187"/>
          </a:xfrm>
        </p:grpSpPr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8352409" y="3787027"/>
              <a:ext cx="68263" cy="4841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8450834" y="3787027"/>
              <a:ext cx="63500" cy="4841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8544497" y="3787027"/>
              <a:ext cx="68263" cy="4841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1" name="Freeform 10"/>
            <p:cNvSpPr>
              <a:spLocks noEditPoints="1"/>
            </p:cNvSpPr>
            <p:nvPr/>
          </p:nvSpPr>
          <p:spPr bwMode="auto">
            <a:xfrm>
              <a:off x="4960573" y="3790202"/>
              <a:ext cx="3350561" cy="477837"/>
            </a:xfrm>
            <a:custGeom>
              <a:avLst/>
              <a:gdLst>
                <a:gd name="T0" fmla="*/ 0 w 3486"/>
                <a:gd name="T1" fmla="*/ 301 h 301"/>
                <a:gd name="T2" fmla="*/ 0 w 3486"/>
                <a:gd name="T3" fmla="*/ 31 h 301"/>
                <a:gd name="T4" fmla="*/ 0 w 3486"/>
                <a:gd name="T5" fmla="*/ 0 h 301"/>
                <a:gd name="T6" fmla="*/ 3486 w 3486"/>
                <a:gd name="T7" fmla="*/ 0 h 301"/>
                <a:gd name="T8" fmla="*/ 3486 w 3486"/>
                <a:gd name="T9" fmla="*/ 301 h 301"/>
                <a:gd name="T10" fmla="*/ 0 w 3486"/>
                <a:gd name="T11" fmla="*/ 301 h 301"/>
                <a:gd name="T12" fmla="*/ 0 w 3486"/>
                <a:gd name="T13" fmla="*/ 301 h 301"/>
                <a:gd name="T14" fmla="*/ 19 w 3486"/>
                <a:gd name="T15" fmla="*/ 241 h 301"/>
                <a:gd name="T16" fmla="*/ 3467 w 3486"/>
                <a:gd name="T17" fmla="*/ 241 h 301"/>
                <a:gd name="T18" fmla="*/ 3467 w 3486"/>
                <a:gd name="T19" fmla="*/ 60 h 301"/>
                <a:gd name="T20" fmla="*/ 19 w 3486"/>
                <a:gd name="T21" fmla="*/ 60 h 301"/>
                <a:gd name="T22" fmla="*/ 19 w 3486"/>
                <a:gd name="T23" fmla="*/ 241 h 301"/>
                <a:gd name="T24" fmla="*/ 19 w 3486"/>
                <a:gd name="T25" fmla="*/ 24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86" h="301">
                  <a:moveTo>
                    <a:pt x="0" y="301"/>
                  </a:moveTo>
                  <a:lnTo>
                    <a:pt x="0" y="31"/>
                  </a:lnTo>
                  <a:lnTo>
                    <a:pt x="0" y="0"/>
                  </a:lnTo>
                  <a:lnTo>
                    <a:pt x="3486" y="0"/>
                  </a:lnTo>
                  <a:lnTo>
                    <a:pt x="3486" y="301"/>
                  </a:lnTo>
                  <a:lnTo>
                    <a:pt x="0" y="301"/>
                  </a:lnTo>
                  <a:lnTo>
                    <a:pt x="0" y="301"/>
                  </a:lnTo>
                  <a:close/>
                  <a:moveTo>
                    <a:pt x="19" y="241"/>
                  </a:moveTo>
                  <a:lnTo>
                    <a:pt x="3467" y="241"/>
                  </a:lnTo>
                  <a:lnTo>
                    <a:pt x="3467" y="60"/>
                  </a:lnTo>
                  <a:lnTo>
                    <a:pt x="19" y="60"/>
                  </a:lnTo>
                  <a:lnTo>
                    <a:pt x="19" y="241"/>
                  </a:lnTo>
                  <a:lnTo>
                    <a:pt x="19" y="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4974882" y="3844777"/>
              <a:ext cx="776288" cy="379412"/>
            </a:xfrm>
            <a:custGeom>
              <a:avLst/>
              <a:gdLst>
                <a:gd name="T0" fmla="*/ 473 w 489"/>
                <a:gd name="T1" fmla="*/ 239 h 239"/>
                <a:gd name="T2" fmla="*/ 0 w 489"/>
                <a:gd name="T3" fmla="*/ 239 h 239"/>
                <a:gd name="T4" fmla="*/ 0 w 489"/>
                <a:gd name="T5" fmla="*/ 0 h 239"/>
                <a:gd name="T6" fmla="*/ 489 w 489"/>
                <a:gd name="T7" fmla="*/ 0 h 239"/>
                <a:gd name="T8" fmla="*/ 489 w 489"/>
                <a:gd name="T9" fmla="*/ 239 h 239"/>
                <a:gd name="T10" fmla="*/ 473 w 489"/>
                <a:gd name="T11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239">
                  <a:moveTo>
                    <a:pt x="473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489" y="0"/>
                  </a:lnTo>
                  <a:lnTo>
                    <a:pt x="489" y="239"/>
                  </a:lnTo>
                  <a:lnTo>
                    <a:pt x="473" y="2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70" name="Grup 69"/>
          <p:cNvGrpSpPr/>
          <p:nvPr/>
        </p:nvGrpSpPr>
        <p:grpSpPr>
          <a:xfrm>
            <a:off x="8304784" y="3123452"/>
            <a:ext cx="292101" cy="590550"/>
            <a:chOff x="8304784" y="3123452"/>
            <a:chExt cx="292101" cy="590550"/>
          </a:xfrm>
        </p:grpSpPr>
        <p:sp>
          <p:nvSpPr>
            <p:cNvPr id="25" name="Freeform 11"/>
            <p:cNvSpPr>
              <a:spLocks/>
            </p:cNvSpPr>
            <p:nvPr/>
          </p:nvSpPr>
          <p:spPr bwMode="auto">
            <a:xfrm>
              <a:off x="8304784" y="3123452"/>
              <a:ext cx="112713" cy="590550"/>
            </a:xfrm>
            <a:custGeom>
              <a:avLst/>
              <a:gdLst>
                <a:gd name="T0" fmla="*/ 23 w 30"/>
                <a:gd name="T1" fmla="*/ 155 h 156"/>
                <a:gd name="T2" fmla="*/ 0 w 30"/>
                <a:gd name="T3" fmla="*/ 110 h 156"/>
                <a:gd name="T4" fmla="*/ 0 w 30"/>
                <a:gd name="T5" fmla="*/ 110 h 156"/>
                <a:gd name="T6" fmla="*/ 8 w 30"/>
                <a:gd name="T7" fmla="*/ 81 h 156"/>
                <a:gd name="T8" fmla="*/ 8 w 30"/>
                <a:gd name="T9" fmla="*/ 81 h 156"/>
                <a:gd name="T10" fmla="*/ 21 w 30"/>
                <a:gd name="T11" fmla="*/ 40 h 156"/>
                <a:gd name="T12" fmla="*/ 21 w 30"/>
                <a:gd name="T13" fmla="*/ 40 h 156"/>
                <a:gd name="T14" fmla="*/ 8 w 30"/>
                <a:gd name="T15" fmla="*/ 7 h 156"/>
                <a:gd name="T16" fmla="*/ 8 w 30"/>
                <a:gd name="T17" fmla="*/ 7 h 156"/>
                <a:gd name="T18" fmla="*/ 8 w 30"/>
                <a:gd name="T19" fmla="*/ 1 h 156"/>
                <a:gd name="T20" fmla="*/ 8 w 30"/>
                <a:gd name="T21" fmla="*/ 1 h 156"/>
                <a:gd name="T22" fmla="*/ 13 w 30"/>
                <a:gd name="T23" fmla="*/ 1 h 156"/>
                <a:gd name="T24" fmla="*/ 13 w 30"/>
                <a:gd name="T25" fmla="*/ 1 h 156"/>
                <a:gd name="T26" fmla="*/ 29 w 30"/>
                <a:gd name="T27" fmla="*/ 40 h 156"/>
                <a:gd name="T28" fmla="*/ 29 w 30"/>
                <a:gd name="T29" fmla="*/ 40 h 156"/>
                <a:gd name="T30" fmla="*/ 15 w 30"/>
                <a:gd name="T31" fmla="*/ 85 h 156"/>
                <a:gd name="T32" fmla="*/ 15 w 30"/>
                <a:gd name="T33" fmla="*/ 85 h 156"/>
                <a:gd name="T34" fmla="*/ 8 w 30"/>
                <a:gd name="T35" fmla="*/ 110 h 156"/>
                <a:gd name="T36" fmla="*/ 8 w 30"/>
                <a:gd name="T37" fmla="*/ 110 h 156"/>
                <a:gd name="T38" fmla="*/ 18 w 30"/>
                <a:gd name="T39" fmla="*/ 138 h 156"/>
                <a:gd name="T40" fmla="*/ 18 w 30"/>
                <a:gd name="T41" fmla="*/ 138 h 156"/>
                <a:gd name="T42" fmla="*/ 28 w 30"/>
                <a:gd name="T43" fmla="*/ 149 h 156"/>
                <a:gd name="T44" fmla="*/ 28 w 30"/>
                <a:gd name="T45" fmla="*/ 149 h 156"/>
                <a:gd name="T46" fmla="*/ 29 w 30"/>
                <a:gd name="T47" fmla="*/ 155 h 156"/>
                <a:gd name="T48" fmla="*/ 29 w 30"/>
                <a:gd name="T49" fmla="*/ 155 h 156"/>
                <a:gd name="T50" fmla="*/ 26 w 30"/>
                <a:gd name="T51" fmla="*/ 156 h 156"/>
                <a:gd name="T52" fmla="*/ 26 w 30"/>
                <a:gd name="T53" fmla="*/ 156 h 156"/>
                <a:gd name="T54" fmla="*/ 23 w 30"/>
                <a:gd name="T55" fmla="*/ 15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" h="156">
                  <a:moveTo>
                    <a:pt x="23" y="155"/>
                  </a:moveTo>
                  <a:cubicBezTo>
                    <a:pt x="23" y="155"/>
                    <a:pt x="0" y="138"/>
                    <a:pt x="0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01"/>
                    <a:pt x="2" y="91"/>
                    <a:pt x="8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17" y="65"/>
                    <a:pt x="21" y="52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25"/>
                    <a:pt x="14" y="13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" y="5"/>
                    <a:pt x="6" y="3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0"/>
                    <a:pt x="12" y="0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21" y="9"/>
                    <a:pt x="29" y="22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53"/>
                    <a:pt x="25" y="68"/>
                    <a:pt x="15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0" y="94"/>
                    <a:pt x="8" y="102"/>
                    <a:pt x="8" y="110"/>
                  </a:cubicBezTo>
                  <a:cubicBezTo>
                    <a:pt x="8" y="110"/>
                    <a:pt x="8" y="110"/>
                    <a:pt x="8" y="110"/>
                  </a:cubicBezTo>
                  <a:cubicBezTo>
                    <a:pt x="8" y="121"/>
                    <a:pt x="13" y="131"/>
                    <a:pt x="18" y="138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23" y="145"/>
                    <a:pt x="28" y="149"/>
                    <a:pt x="28" y="149"/>
                  </a:cubicBezTo>
                  <a:cubicBezTo>
                    <a:pt x="28" y="149"/>
                    <a:pt x="28" y="149"/>
                    <a:pt x="28" y="149"/>
                  </a:cubicBezTo>
                  <a:cubicBezTo>
                    <a:pt x="30" y="150"/>
                    <a:pt x="30" y="153"/>
                    <a:pt x="29" y="155"/>
                  </a:cubicBezTo>
                  <a:cubicBezTo>
                    <a:pt x="29" y="155"/>
                    <a:pt x="29" y="155"/>
                    <a:pt x="29" y="155"/>
                  </a:cubicBezTo>
                  <a:cubicBezTo>
                    <a:pt x="28" y="156"/>
                    <a:pt x="27" y="156"/>
                    <a:pt x="26" y="156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5" y="156"/>
                    <a:pt x="24" y="156"/>
                    <a:pt x="23" y="1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8" name="Freeform 12"/>
            <p:cNvSpPr>
              <a:spLocks/>
            </p:cNvSpPr>
            <p:nvPr/>
          </p:nvSpPr>
          <p:spPr bwMode="auto">
            <a:xfrm>
              <a:off x="8393684" y="3123452"/>
              <a:ext cx="112713" cy="590550"/>
            </a:xfrm>
            <a:custGeom>
              <a:avLst/>
              <a:gdLst>
                <a:gd name="T0" fmla="*/ 23 w 30"/>
                <a:gd name="T1" fmla="*/ 155 h 156"/>
                <a:gd name="T2" fmla="*/ 0 w 30"/>
                <a:gd name="T3" fmla="*/ 110 h 156"/>
                <a:gd name="T4" fmla="*/ 0 w 30"/>
                <a:gd name="T5" fmla="*/ 110 h 156"/>
                <a:gd name="T6" fmla="*/ 8 w 30"/>
                <a:gd name="T7" fmla="*/ 81 h 156"/>
                <a:gd name="T8" fmla="*/ 8 w 30"/>
                <a:gd name="T9" fmla="*/ 81 h 156"/>
                <a:gd name="T10" fmla="*/ 20 w 30"/>
                <a:gd name="T11" fmla="*/ 40 h 156"/>
                <a:gd name="T12" fmla="*/ 20 w 30"/>
                <a:gd name="T13" fmla="*/ 40 h 156"/>
                <a:gd name="T14" fmla="*/ 8 w 30"/>
                <a:gd name="T15" fmla="*/ 7 h 156"/>
                <a:gd name="T16" fmla="*/ 8 w 30"/>
                <a:gd name="T17" fmla="*/ 7 h 156"/>
                <a:gd name="T18" fmla="*/ 8 w 30"/>
                <a:gd name="T19" fmla="*/ 1 h 156"/>
                <a:gd name="T20" fmla="*/ 8 w 30"/>
                <a:gd name="T21" fmla="*/ 1 h 156"/>
                <a:gd name="T22" fmla="*/ 13 w 30"/>
                <a:gd name="T23" fmla="*/ 1 h 156"/>
                <a:gd name="T24" fmla="*/ 13 w 30"/>
                <a:gd name="T25" fmla="*/ 1 h 156"/>
                <a:gd name="T26" fmla="*/ 28 w 30"/>
                <a:gd name="T27" fmla="*/ 40 h 156"/>
                <a:gd name="T28" fmla="*/ 28 w 30"/>
                <a:gd name="T29" fmla="*/ 40 h 156"/>
                <a:gd name="T30" fmla="*/ 15 w 30"/>
                <a:gd name="T31" fmla="*/ 85 h 156"/>
                <a:gd name="T32" fmla="*/ 15 w 30"/>
                <a:gd name="T33" fmla="*/ 85 h 156"/>
                <a:gd name="T34" fmla="*/ 8 w 30"/>
                <a:gd name="T35" fmla="*/ 110 h 156"/>
                <a:gd name="T36" fmla="*/ 8 w 30"/>
                <a:gd name="T37" fmla="*/ 110 h 156"/>
                <a:gd name="T38" fmla="*/ 18 w 30"/>
                <a:gd name="T39" fmla="*/ 138 h 156"/>
                <a:gd name="T40" fmla="*/ 18 w 30"/>
                <a:gd name="T41" fmla="*/ 138 h 156"/>
                <a:gd name="T42" fmla="*/ 28 w 30"/>
                <a:gd name="T43" fmla="*/ 149 h 156"/>
                <a:gd name="T44" fmla="*/ 28 w 30"/>
                <a:gd name="T45" fmla="*/ 149 h 156"/>
                <a:gd name="T46" fmla="*/ 29 w 30"/>
                <a:gd name="T47" fmla="*/ 155 h 156"/>
                <a:gd name="T48" fmla="*/ 29 w 30"/>
                <a:gd name="T49" fmla="*/ 155 h 156"/>
                <a:gd name="T50" fmla="*/ 25 w 30"/>
                <a:gd name="T51" fmla="*/ 156 h 156"/>
                <a:gd name="T52" fmla="*/ 25 w 30"/>
                <a:gd name="T53" fmla="*/ 156 h 156"/>
                <a:gd name="T54" fmla="*/ 23 w 30"/>
                <a:gd name="T55" fmla="*/ 15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" h="156">
                  <a:moveTo>
                    <a:pt x="23" y="155"/>
                  </a:moveTo>
                  <a:cubicBezTo>
                    <a:pt x="23" y="155"/>
                    <a:pt x="0" y="138"/>
                    <a:pt x="0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01"/>
                    <a:pt x="2" y="91"/>
                    <a:pt x="8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17" y="65"/>
                    <a:pt x="20" y="52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25"/>
                    <a:pt x="14" y="13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" y="5"/>
                    <a:pt x="6" y="3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0"/>
                    <a:pt x="12" y="0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21" y="9"/>
                    <a:pt x="28" y="22"/>
                    <a:pt x="28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53"/>
                    <a:pt x="25" y="68"/>
                    <a:pt x="15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0" y="94"/>
                    <a:pt x="8" y="102"/>
                    <a:pt x="8" y="110"/>
                  </a:cubicBezTo>
                  <a:cubicBezTo>
                    <a:pt x="8" y="110"/>
                    <a:pt x="8" y="110"/>
                    <a:pt x="8" y="110"/>
                  </a:cubicBezTo>
                  <a:cubicBezTo>
                    <a:pt x="8" y="121"/>
                    <a:pt x="13" y="131"/>
                    <a:pt x="18" y="138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23" y="145"/>
                    <a:pt x="28" y="149"/>
                    <a:pt x="28" y="149"/>
                  </a:cubicBezTo>
                  <a:cubicBezTo>
                    <a:pt x="28" y="149"/>
                    <a:pt x="28" y="149"/>
                    <a:pt x="28" y="149"/>
                  </a:cubicBezTo>
                  <a:cubicBezTo>
                    <a:pt x="30" y="150"/>
                    <a:pt x="30" y="153"/>
                    <a:pt x="29" y="155"/>
                  </a:cubicBezTo>
                  <a:cubicBezTo>
                    <a:pt x="29" y="155"/>
                    <a:pt x="29" y="155"/>
                    <a:pt x="29" y="155"/>
                  </a:cubicBezTo>
                  <a:cubicBezTo>
                    <a:pt x="28" y="156"/>
                    <a:pt x="27" y="156"/>
                    <a:pt x="25" y="156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6"/>
                    <a:pt x="24" y="156"/>
                    <a:pt x="23" y="1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0" name="Freeform 13"/>
            <p:cNvSpPr>
              <a:spLocks/>
            </p:cNvSpPr>
            <p:nvPr/>
          </p:nvSpPr>
          <p:spPr bwMode="auto">
            <a:xfrm>
              <a:off x="8484172" y="3123452"/>
              <a:ext cx="112713" cy="590550"/>
            </a:xfrm>
            <a:custGeom>
              <a:avLst/>
              <a:gdLst>
                <a:gd name="T0" fmla="*/ 23 w 30"/>
                <a:gd name="T1" fmla="*/ 155 h 156"/>
                <a:gd name="T2" fmla="*/ 0 w 30"/>
                <a:gd name="T3" fmla="*/ 110 h 156"/>
                <a:gd name="T4" fmla="*/ 0 w 30"/>
                <a:gd name="T5" fmla="*/ 110 h 156"/>
                <a:gd name="T6" fmla="*/ 8 w 30"/>
                <a:gd name="T7" fmla="*/ 81 h 156"/>
                <a:gd name="T8" fmla="*/ 8 w 30"/>
                <a:gd name="T9" fmla="*/ 81 h 156"/>
                <a:gd name="T10" fmla="*/ 20 w 30"/>
                <a:gd name="T11" fmla="*/ 40 h 156"/>
                <a:gd name="T12" fmla="*/ 20 w 30"/>
                <a:gd name="T13" fmla="*/ 40 h 156"/>
                <a:gd name="T14" fmla="*/ 8 w 30"/>
                <a:gd name="T15" fmla="*/ 7 h 156"/>
                <a:gd name="T16" fmla="*/ 8 w 30"/>
                <a:gd name="T17" fmla="*/ 7 h 156"/>
                <a:gd name="T18" fmla="*/ 8 w 30"/>
                <a:gd name="T19" fmla="*/ 1 h 156"/>
                <a:gd name="T20" fmla="*/ 8 w 30"/>
                <a:gd name="T21" fmla="*/ 1 h 156"/>
                <a:gd name="T22" fmla="*/ 13 w 30"/>
                <a:gd name="T23" fmla="*/ 1 h 156"/>
                <a:gd name="T24" fmla="*/ 13 w 30"/>
                <a:gd name="T25" fmla="*/ 1 h 156"/>
                <a:gd name="T26" fmla="*/ 28 w 30"/>
                <a:gd name="T27" fmla="*/ 40 h 156"/>
                <a:gd name="T28" fmla="*/ 28 w 30"/>
                <a:gd name="T29" fmla="*/ 40 h 156"/>
                <a:gd name="T30" fmla="*/ 15 w 30"/>
                <a:gd name="T31" fmla="*/ 85 h 156"/>
                <a:gd name="T32" fmla="*/ 15 w 30"/>
                <a:gd name="T33" fmla="*/ 85 h 156"/>
                <a:gd name="T34" fmla="*/ 8 w 30"/>
                <a:gd name="T35" fmla="*/ 110 h 156"/>
                <a:gd name="T36" fmla="*/ 8 w 30"/>
                <a:gd name="T37" fmla="*/ 110 h 156"/>
                <a:gd name="T38" fmla="*/ 18 w 30"/>
                <a:gd name="T39" fmla="*/ 138 h 156"/>
                <a:gd name="T40" fmla="*/ 18 w 30"/>
                <a:gd name="T41" fmla="*/ 138 h 156"/>
                <a:gd name="T42" fmla="*/ 28 w 30"/>
                <a:gd name="T43" fmla="*/ 149 h 156"/>
                <a:gd name="T44" fmla="*/ 28 w 30"/>
                <a:gd name="T45" fmla="*/ 149 h 156"/>
                <a:gd name="T46" fmla="*/ 28 w 30"/>
                <a:gd name="T47" fmla="*/ 155 h 156"/>
                <a:gd name="T48" fmla="*/ 28 w 30"/>
                <a:gd name="T49" fmla="*/ 155 h 156"/>
                <a:gd name="T50" fmla="*/ 25 w 30"/>
                <a:gd name="T51" fmla="*/ 156 h 156"/>
                <a:gd name="T52" fmla="*/ 25 w 30"/>
                <a:gd name="T53" fmla="*/ 156 h 156"/>
                <a:gd name="T54" fmla="*/ 23 w 30"/>
                <a:gd name="T55" fmla="*/ 15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" h="156">
                  <a:moveTo>
                    <a:pt x="23" y="155"/>
                  </a:moveTo>
                  <a:cubicBezTo>
                    <a:pt x="22" y="155"/>
                    <a:pt x="0" y="138"/>
                    <a:pt x="0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01"/>
                    <a:pt x="2" y="91"/>
                    <a:pt x="8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17" y="65"/>
                    <a:pt x="20" y="52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25"/>
                    <a:pt x="14" y="13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" y="5"/>
                    <a:pt x="6" y="3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0"/>
                    <a:pt x="12" y="0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21" y="9"/>
                    <a:pt x="28" y="22"/>
                    <a:pt x="28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53"/>
                    <a:pt x="25" y="68"/>
                    <a:pt x="15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0" y="94"/>
                    <a:pt x="8" y="102"/>
                    <a:pt x="8" y="110"/>
                  </a:cubicBezTo>
                  <a:cubicBezTo>
                    <a:pt x="8" y="110"/>
                    <a:pt x="8" y="110"/>
                    <a:pt x="8" y="110"/>
                  </a:cubicBezTo>
                  <a:cubicBezTo>
                    <a:pt x="8" y="121"/>
                    <a:pt x="13" y="131"/>
                    <a:pt x="18" y="138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23" y="145"/>
                    <a:pt x="28" y="149"/>
                    <a:pt x="28" y="149"/>
                  </a:cubicBezTo>
                  <a:cubicBezTo>
                    <a:pt x="28" y="149"/>
                    <a:pt x="28" y="149"/>
                    <a:pt x="28" y="149"/>
                  </a:cubicBezTo>
                  <a:cubicBezTo>
                    <a:pt x="29" y="150"/>
                    <a:pt x="30" y="153"/>
                    <a:pt x="28" y="155"/>
                  </a:cubicBezTo>
                  <a:cubicBezTo>
                    <a:pt x="28" y="155"/>
                    <a:pt x="28" y="155"/>
                    <a:pt x="28" y="155"/>
                  </a:cubicBezTo>
                  <a:cubicBezTo>
                    <a:pt x="28" y="156"/>
                    <a:pt x="26" y="156"/>
                    <a:pt x="25" y="156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4" y="156"/>
                    <a:pt x="23" y="156"/>
                    <a:pt x="23" y="1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54" name="Dikdörtgen 53"/>
          <p:cNvSpPr/>
          <p:nvPr/>
        </p:nvSpPr>
        <p:spPr>
          <a:xfrm>
            <a:off x="1424267" y="2826081"/>
            <a:ext cx="1300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dirty="0">
                <a:solidFill>
                  <a:schemeClr val="bg1"/>
                </a:solidFill>
              </a:rPr>
              <a:t>13 saniyede</a:t>
            </a:r>
          </a:p>
        </p:txBody>
      </p:sp>
      <p:pic>
        <p:nvPicPr>
          <p:cNvPr id="52" name="Resim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0070" y="3509424"/>
            <a:ext cx="1215000" cy="1327500"/>
          </a:xfrm>
          <a:prstGeom prst="rect">
            <a:avLst/>
          </a:prstGeom>
        </p:spPr>
      </p:pic>
      <p:sp>
        <p:nvSpPr>
          <p:cNvPr id="55" name="Dikdörtgen 54"/>
          <p:cNvSpPr/>
          <p:nvPr/>
        </p:nvSpPr>
        <p:spPr>
          <a:xfrm>
            <a:off x="3412093" y="2826081"/>
            <a:ext cx="624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dirty="0">
                <a:solidFill>
                  <a:schemeClr val="bg1"/>
                </a:solidFill>
              </a:rPr>
              <a:t>Yılda</a:t>
            </a:r>
          </a:p>
        </p:txBody>
      </p:sp>
      <p:sp>
        <p:nvSpPr>
          <p:cNvPr id="56" name="Dikdörtgen 55"/>
          <p:cNvSpPr/>
          <p:nvPr/>
        </p:nvSpPr>
        <p:spPr>
          <a:xfrm>
            <a:off x="2062274" y="4206497"/>
            <a:ext cx="811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dirty="0">
                <a:solidFill>
                  <a:schemeClr val="bg1"/>
                </a:solidFill>
              </a:rPr>
              <a:t>Günde</a:t>
            </a:r>
          </a:p>
        </p:txBody>
      </p:sp>
      <p:grpSp>
        <p:nvGrpSpPr>
          <p:cNvPr id="67" name="Grup 66"/>
          <p:cNvGrpSpPr/>
          <p:nvPr/>
        </p:nvGrpSpPr>
        <p:grpSpPr>
          <a:xfrm>
            <a:off x="1602606" y="3075151"/>
            <a:ext cx="939681" cy="767009"/>
            <a:chOff x="1602606" y="3075151"/>
            <a:chExt cx="939681" cy="767009"/>
          </a:xfrm>
        </p:grpSpPr>
        <p:pic>
          <p:nvPicPr>
            <p:cNvPr id="51" name="Resim 5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06495" y="3482160"/>
              <a:ext cx="146250" cy="360000"/>
            </a:xfrm>
            <a:prstGeom prst="rect">
              <a:avLst/>
            </a:prstGeom>
          </p:spPr>
        </p:pic>
        <p:sp>
          <p:nvSpPr>
            <p:cNvPr id="64" name="Dikdörtgen 63"/>
            <p:cNvSpPr/>
            <p:nvPr/>
          </p:nvSpPr>
          <p:spPr>
            <a:xfrm>
              <a:off x="1602606" y="3075151"/>
              <a:ext cx="93968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sz="2000" b="1" dirty="0">
                  <a:solidFill>
                    <a:schemeClr val="bg1"/>
                  </a:solidFill>
                </a:rPr>
                <a:t>1 insan</a:t>
              </a:r>
            </a:p>
          </p:txBody>
        </p:sp>
      </p:grpSp>
      <p:sp>
        <p:nvSpPr>
          <p:cNvPr id="65" name="Dikdörtgen 64"/>
          <p:cNvSpPr/>
          <p:nvPr/>
        </p:nvSpPr>
        <p:spPr>
          <a:xfrm>
            <a:off x="2831755" y="3102701"/>
            <a:ext cx="19243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4.9 milyon insan</a:t>
            </a:r>
          </a:p>
        </p:txBody>
      </p:sp>
      <p:grpSp>
        <p:nvGrpSpPr>
          <p:cNvPr id="68" name="Grup 67"/>
          <p:cNvGrpSpPr/>
          <p:nvPr/>
        </p:nvGrpSpPr>
        <p:grpSpPr>
          <a:xfrm>
            <a:off x="1695680" y="4464812"/>
            <a:ext cx="1465466" cy="946843"/>
            <a:chOff x="1695680" y="4464812"/>
            <a:chExt cx="1465466" cy="946843"/>
          </a:xfrm>
        </p:grpSpPr>
        <p:pic>
          <p:nvPicPr>
            <p:cNvPr id="53" name="Resim 5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05594" y="4860405"/>
              <a:ext cx="1215000" cy="551250"/>
            </a:xfrm>
            <a:prstGeom prst="rect">
              <a:avLst/>
            </a:prstGeom>
          </p:spPr>
        </p:pic>
        <p:sp>
          <p:nvSpPr>
            <p:cNvPr id="66" name="Dikdörtgen 65"/>
            <p:cNvSpPr/>
            <p:nvPr/>
          </p:nvSpPr>
          <p:spPr>
            <a:xfrm>
              <a:off x="1695680" y="4464812"/>
              <a:ext cx="146546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sz="2000" b="1" dirty="0">
                  <a:solidFill>
                    <a:schemeClr val="bg1"/>
                  </a:solidFill>
                </a:rPr>
                <a:t>13 bin insan</a:t>
              </a:r>
            </a:p>
          </p:txBody>
        </p:sp>
      </p:grpSp>
      <p:sp>
        <p:nvSpPr>
          <p:cNvPr id="72" name="Metin kutusu 71"/>
          <p:cNvSpPr txBox="1"/>
          <p:nvPr/>
        </p:nvSpPr>
        <p:spPr>
          <a:xfrm>
            <a:off x="5007146" y="3195413"/>
            <a:ext cx="3082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</a:rPr>
              <a:t>sigaradan ölüyor.</a:t>
            </a:r>
          </a:p>
        </p:txBody>
      </p:sp>
      <p:pic>
        <p:nvPicPr>
          <p:cNvPr id="73" name="Resim 7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4285" y="3557549"/>
            <a:ext cx="270000" cy="78750"/>
          </a:xfrm>
          <a:prstGeom prst="rect">
            <a:avLst/>
          </a:prstGeom>
        </p:spPr>
      </p:pic>
      <p:sp>
        <p:nvSpPr>
          <p:cNvPr id="74" name="Dikdörtgen 73"/>
          <p:cNvSpPr/>
          <p:nvPr/>
        </p:nvSpPr>
        <p:spPr>
          <a:xfrm>
            <a:off x="5627881" y="4384923"/>
            <a:ext cx="272452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r-TR" sz="2400" dirty="0">
                <a:solidFill>
                  <a:schemeClr val="bg1"/>
                </a:solidFill>
              </a:rPr>
              <a:t>siz bu yazıyı okurken</a:t>
            </a:r>
          </a:p>
          <a:p>
            <a:pPr algn="r"/>
            <a:r>
              <a:rPr lang="tr-TR" sz="2400" dirty="0">
                <a:solidFill>
                  <a:schemeClr val="bg1"/>
                </a:solidFill>
              </a:rPr>
              <a:t>yaklaşık </a:t>
            </a:r>
            <a:r>
              <a:rPr lang="tr-TR" sz="2400" b="1" dirty="0">
                <a:solidFill>
                  <a:schemeClr val="bg1"/>
                </a:solidFill>
              </a:rPr>
              <a:t>1 kişi daha</a:t>
            </a:r>
          </a:p>
          <a:p>
            <a:pPr algn="r"/>
            <a:r>
              <a:rPr lang="tr-TR" sz="2400" dirty="0">
                <a:solidFill>
                  <a:schemeClr val="bg1"/>
                </a:solidFill>
              </a:rPr>
              <a:t>sigaradan dolayı</a:t>
            </a:r>
          </a:p>
          <a:p>
            <a:pPr algn="r"/>
            <a:r>
              <a:rPr lang="tr-TR" sz="2400" b="1" dirty="0">
                <a:solidFill>
                  <a:schemeClr val="bg1"/>
                </a:solidFill>
              </a:rPr>
              <a:t>öldü</a:t>
            </a:r>
            <a:r>
              <a:rPr lang="tr-TR" sz="2400" dirty="0">
                <a:solidFill>
                  <a:schemeClr val="bg1"/>
                </a:solidFill>
              </a:rPr>
              <a:t> bile!</a:t>
            </a:r>
          </a:p>
        </p:txBody>
      </p:sp>
    </p:spTree>
    <p:extLst>
      <p:ext uri="{BB962C8B-B14F-4D97-AF65-F5344CB8AC3E}">
        <p14:creationId xmlns:p14="http://schemas.microsoft.com/office/powerpoint/2010/main" val="12126605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4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6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9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1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4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65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9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1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4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65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/>
      <p:bldP spid="54" grpId="0"/>
      <p:bldP spid="55" grpId="0"/>
      <p:bldP spid="56" grpId="0"/>
      <p:bldP spid="65" grpId="0"/>
      <p:bldP spid="72" grpId="0"/>
      <p:bldP spid="7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 33"/>
          <p:cNvGrpSpPr/>
          <p:nvPr/>
        </p:nvGrpSpPr>
        <p:grpSpPr>
          <a:xfrm>
            <a:off x="1" y="5641218"/>
            <a:ext cx="12192000" cy="952236"/>
            <a:chOff x="1" y="5641218"/>
            <a:chExt cx="12192000" cy="952236"/>
          </a:xfrm>
        </p:grpSpPr>
        <p:cxnSp>
          <p:nvCxnSpPr>
            <p:cNvPr id="35" name="Düz Bağlayıcı 34"/>
            <p:cNvCxnSpPr/>
            <p:nvPr/>
          </p:nvCxnSpPr>
          <p:spPr>
            <a:xfrm flipH="1">
              <a:off x="2908570" y="6183033"/>
              <a:ext cx="9283431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10570127" y="5955032"/>
              <a:ext cx="462545" cy="4625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DAD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7" name="Oval 36"/>
            <p:cNvSpPr/>
            <p:nvPr/>
          </p:nvSpPr>
          <p:spPr>
            <a:xfrm>
              <a:off x="10628851" y="6013756"/>
              <a:ext cx="352338" cy="352338"/>
            </a:xfrm>
            <a:prstGeom prst="ellipse">
              <a:avLst/>
            </a:prstGeom>
            <a:solidFill>
              <a:srgbClr val="DADAD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38" name="Resim 3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622" y="5641218"/>
              <a:ext cx="1998482" cy="952236"/>
            </a:xfrm>
            <a:prstGeom prst="rect">
              <a:avLst/>
            </a:prstGeom>
          </p:spPr>
        </p:pic>
        <p:cxnSp>
          <p:nvCxnSpPr>
            <p:cNvPr id="39" name="Düz Bağlayıcı 38"/>
            <p:cNvCxnSpPr/>
            <p:nvPr/>
          </p:nvCxnSpPr>
          <p:spPr>
            <a:xfrm flipH="1">
              <a:off x="1" y="6183033"/>
              <a:ext cx="517102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Dikdörtgen 39"/>
            <p:cNvSpPr/>
            <p:nvPr/>
          </p:nvSpPr>
          <p:spPr>
            <a:xfrm>
              <a:off x="10608691" y="6022145"/>
              <a:ext cx="392656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tr-TR" sz="1600" dirty="0">
                  <a:solidFill>
                    <a:schemeClr val="bg1"/>
                  </a:solidFill>
                </a:rPr>
                <a:t>26</a:t>
              </a:r>
            </a:p>
          </p:txBody>
        </p:sp>
      </p:grpSp>
      <p:sp>
        <p:nvSpPr>
          <p:cNvPr id="18" name="Dikdörtgen 17"/>
          <p:cNvSpPr/>
          <p:nvPr/>
        </p:nvSpPr>
        <p:spPr>
          <a:xfrm>
            <a:off x="6052623" y="0"/>
            <a:ext cx="6141943" cy="139820"/>
          </a:xfrm>
          <a:prstGeom prst="rect">
            <a:avLst/>
          </a:prstGeom>
          <a:solidFill>
            <a:srgbClr val="11A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4623" y="0"/>
            <a:ext cx="2016000" cy="141414"/>
          </a:xfrm>
          <a:prstGeom prst="rect">
            <a:avLst/>
          </a:pr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Dikdörtgen 19"/>
          <p:cNvSpPr/>
          <p:nvPr/>
        </p:nvSpPr>
        <p:spPr>
          <a:xfrm>
            <a:off x="2020623" y="0"/>
            <a:ext cx="2016000" cy="141414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Dikdörtgen 20"/>
          <p:cNvSpPr/>
          <p:nvPr/>
        </p:nvSpPr>
        <p:spPr>
          <a:xfrm>
            <a:off x="4036623" y="0"/>
            <a:ext cx="2016000" cy="141414"/>
          </a:xfrm>
          <a:prstGeom prst="rect">
            <a:avLst/>
          </a:prstGeom>
          <a:solidFill>
            <a:srgbClr val="FAB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2" name="Resim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03" y="130195"/>
            <a:ext cx="348750" cy="247500"/>
          </a:xfrm>
          <a:prstGeom prst="rect">
            <a:avLst/>
          </a:prstGeom>
        </p:spPr>
      </p:pic>
      <p:sp>
        <p:nvSpPr>
          <p:cNvPr id="23" name="Metin kutusu 22"/>
          <p:cNvSpPr txBox="1"/>
          <p:nvPr/>
        </p:nvSpPr>
        <p:spPr>
          <a:xfrm>
            <a:off x="417915" y="440572"/>
            <a:ext cx="68287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>
                <a:solidFill>
                  <a:srgbClr val="E61F4F"/>
                </a:solidFill>
              </a:rPr>
              <a:t>Sigaranın Arttırdığı Riskler</a:t>
            </a:r>
          </a:p>
        </p:txBody>
      </p:sp>
      <p:cxnSp>
        <p:nvCxnSpPr>
          <p:cNvPr id="24" name="Düz Bağlayıcı 23"/>
          <p:cNvCxnSpPr/>
          <p:nvPr/>
        </p:nvCxnSpPr>
        <p:spPr>
          <a:xfrm flipH="1">
            <a:off x="513081" y="1416128"/>
            <a:ext cx="11165838" cy="0"/>
          </a:xfrm>
          <a:prstGeom prst="line">
            <a:avLst/>
          </a:prstGeom>
          <a:ln w="9525">
            <a:solidFill>
              <a:srgbClr val="DAD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ikdörtgen 1"/>
          <p:cNvSpPr/>
          <p:nvPr/>
        </p:nvSpPr>
        <p:spPr>
          <a:xfrm>
            <a:off x="521109" y="1641502"/>
            <a:ext cx="403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>
                <a:solidFill>
                  <a:srgbClr val="FAB529"/>
                </a:solidFill>
              </a:rPr>
              <a:t>Sigara içenlerde </a:t>
            </a:r>
            <a:r>
              <a:rPr lang="tr-TR" sz="2000" b="1" dirty="0">
                <a:solidFill>
                  <a:schemeClr val="bg2">
                    <a:lumMod val="25000"/>
                  </a:schemeClr>
                </a:solidFill>
              </a:rPr>
              <a:t>içmeyenlere oranla;</a:t>
            </a:r>
          </a:p>
        </p:txBody>
      </p:sp>
      <p:sp>
        <p:nvSpPr>
          <p:cNvPr id="31" name="Dikdörtgen 30"/>
          <p:cNvSpPr/>
          <p:nvPr/>
        </p:nvSpPr>
        <p:spPr>
          <a:xfrm>
            <a:off x="513081" y="2318345"/>
            <a:ext cx="21704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rgbClr val="E61F4F"/>
                </a:solidFill>
              </a:rPr>
              <a:t>Mesane Kanseri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673123" y="2671079"/>
            <a:ext cx="654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231F20"/>
                </a:solidFill>
              </a:rPr>
              <a:t>2 kat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03148" y="2794053"/>
            <a:ext cx="1069975" cy="17462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03148" y="2968678"/>
            <a:ext cx="2136775" cy="174625"/>
          </a:xfrm>
          <a:prstGeom prst="rect">
            <a:avLst/>
          </a:prstGeom>
          <a:solidFill>
            <a:srgbClr val="FAB52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4" name="Dikdörtgen 43"/>
          <p:cNvSpPr/>
          <p:nvPr/>
        </p:nvSpPr>
        <p:spPr>
          <a:xfrm>
            <a:off x="3719831" y="2328523"/>
            <a:ext cx="2056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rgbClr val="E61F4F"/>
                </a:solidFill>
              </a:rPr>
              <a:t>Prostat Kanseri</a:t>
            </a:r>
          </a:p>
        </p:txBody>
      </p:sp>
      <p:sp>
        <p:nvSpPr>
          <p:cNvPr id="45" name="Dikdörtgen 44"/>
          <p:cNvSpPr/>
          <p:nvPr/>
        </p:nvSpPr>
        <p:spPr>
          <a:xfrm>
            <a:off x="4879873" y="2681257"/>
            <a:ext cx="654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231F20"/>
                </a:solidFill>
              </a:rPr>
              <a:t>2 kat</a:t>
            </a: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3809898" y="2804231"/>
            <a:ext cx="1069975" cy="17462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7" name="Rectangle 6"/>
          <p:cNvSpPr>
            <a:spLocks noChangeArrowheads="1"/>
          </p:cNvSpPr>
          <p:nvPr/>
        </p:nvSpPr>
        <p:spPr bwMode="auto">
          <a:xfrm>
            <a:off x="3809898" y="2978856"/>
            <a:ext cx="2136775" cy="174625"/>
          </a:xfrm>
          <a:prstGeom prst="rect">
            <a:avLst/>
          </a:prstGeom>
          <a:solidFill>
            <a:srgbClr val="FAB52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8" name="Dikdörtgen 47"/>
          <p:cNvSpPr/>
          <p:nvPr/>
        </p:nvSpPr>
        <p:spPr>
          <a:xfrm>
            <a:off x="7156640" y="2328482"/>
            <a:ext cx="3016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rgbClr val="E61F4F"/>
                </a:solidFill>
              </a:rPr>
              <a:t>Bacak Damarı Hastalığı</a:t>
            </a:r>
          </a:p>
        </p:txBody>
      </p:sp>
      <p:sp>
        <p:nvSpPr>
          <p:cNvPr id="49" name="Dikdörtgen 48"/>
          <p:cNvSpPr/>
          <p:nvPr/>
        </p:nvSpPr>
        <p:spPr>
          <a:xfrm>
            <a:off x="8316682" y="2681216"/>
            <a:ext cx="654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231F20"/>
                </a:solidFill>
              </a:rPr>
              <a:t>2 kat</a:t>
            </a:r>
          </a:p>
        </p:txBody>
      </p:sp>
      <p:sp>
        <p:nvSpPr>
          <p:cNvPr id="50" name="Rectangle 5"/>
          <p:cNvSpPr>
            <a:spLocks noChangeArrowheads="1"/>
          </p:cNvSpPr>
          <p:nvPr/>
        </p:nvSpPr>
        <p:spPr bwMode="auto">
          <a:xfrm>
            <a:off x="7246707" y="2804190"/>
            <a:ext cx="1069975" cy="174625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1" name="Rectangle 6"/>
          <p:cNvSpPr>
            <a:spLocks noChangeArrowheads="1"/>
          </p:cNvSpPr>
          <p:nvPr/>
        </p:nvSpPr>
        <p:spPr bwMode="auto">
          <a:xfrm>
            <a:off x="7246707" y="2978815"/>
            <a:ext cx="2136775" cy="174625"/>
          </a:xfrm>
          <a:prstGeom prst="rect">
            <a:avLst/>
          </a:prstGeom>
          <a:solidFill>
            <a:srgbClr val="FAB52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6" name="Dikdörtgen 55"/>
          <p:cNvSpPr/>
          <p:nvPr/>
        </p:nvSpPr>
        <p:spPr>
          <a:xfrm>
            <a:off x="513081" y="3889194"/>
            <a:ext cx="8338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rgbClr val="E61F4F"/>
                </a:solidFill>
              </a:rPr>
              <a:t>Ülser</a:t>
            </a:r>
          </a:p>
        </p:txBody>
      </p:sp>
      <p:sp>
        <p:nvSpPr>
          <p:cNvPr id="57" name="Dikdörtgen 56"/>
          <p:cNvSpPr/>
          <p:nvPr/>
        </p:nvSpPr>
        <p:spPr>
          <a:xfrm>
            <a:off x="1673123" y="4241928"/>
            <a:ext cx="654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231F20"/>
                </a:solidFill>
              </a:rPr>
              <a:t>2 kat</a:t>
            </a:r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auto">
          <a:xfrm>
            <a:off x="603148" y="4364902"/>
            <a:ext cx="1069975" cy="174625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603148" y="4539527"/>
            <a:ext cx="2136775" cy="174625"/>
          </a:xfrm>
          <a:prstGeom prst="rect">
            <a:avLst/>
          </a:prstGeom>
          <a:solidFill>
            <a:srgbClr val="FAB52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0" name="Dikdörtgen 59"/>
          <p:cNvSpPr/>
          <p:nvPr/>
        </p:nvSpPr>
        <p:spPr>
          <a:xfrm>
            <a:off x="3721418" y="3889194"/>
            <a:ext cx="22960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rgbClr val="E61F4F"/>
                </a:solidFill>
              </a:rPr>
              <a:t>Pankreas Kanseri</a:t>
            </a:r>
          </a:p>
        </p:txBody>
      </p:sp>
      <p:sp>
        <p:nvSpPr>
          <p:cNvPr id="61" name="Dikdörtgen 60"/>
          <p:cNvSpPr/>
          <p:nvPr/>
        </p:nvSpPr>
        <p:spPr>
          <a:xfrm>
            <a:off x="4881460" y="4241928"/>
            <a:ext cx="654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231F20"/>
                </a:solidFill>
              </a:rPr>
              <a:t>2 kat</a:t>
            </a:r>
          </a:p>
        </p:txBody>
      </p:sp>
      <p:sp>
        <p:nvSpPr>
          <p:cNvPr id="62" name="Rectangle 5"/>
          <p:cNvSpPr>
            <a:spLocks noChangeArrowheads="1"/>
          </p:cNvSpPr>
          <p:nvPr/>
        </p:nvSpPr>
        <p:spPr bwMode="auto">
          <a:xfrm>
            <a:off x="3811485" y="4364902"/>
            <a:ext cx="1069975" cy="174625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3" name="Rectangle 6"/>
          <p:cNvSpPr>
            <a:spLocks noChangeArrowheads="1"/>
          </p:cNvSpPr>
          <p:nvPr/>
        </p:nvSpPr>
        <p:spPr bwMode="auto">
          <a:xfrm>
            <a:off x="3811485" y="4539527"/>
            <a:ext cx="2136775" cy="174625"/>
          </a:xfrm>
          <a:prstGeom prst="rect">
            <a:avLst/>
          </a:prstGeom>
          <a:solidFill>
            <a:srgbClr val="FAB52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4" name="Dikdörtgen 63"/>
          <p:cNvSpPr/>
          <p:nvPr/>
        </p:nvSpPr>
        <p:spPr>
          <a:xfrm>
            <a:off x="7158227" y="3889194"/>
            <a:ext cx="1847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rgbClr val="E61F4F"/>
                </a:solidFill>
              </a:rPr>
              <a:t>Kalp Hastalığı</a:t>
            </a:r>
          </a:p>
        </p:txBody>
      </p:sp>
      <p:sp>
        <p:nvSpPr>
          <p:cNvPr id="65" name="Dikdörtgen 64"/>
          <p:cNvSpPr/>
          <p:nvPr/>
        </p:nvSpPr>
        <p:spPr>
          <a:xfrm>
            <a:off x="7873347" y="4241928"/>
            <a:ext cx="654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231F20"/>
                </a:solidFill>
              </a:rPr>
              <a:t>3 kat</a:t>
            </a:r>
          </a:p>
        </p:txBody>
      </p:sp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7248294" y="4364902"/>
            <a:ext cx="625171" cy="174625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7" name="Rectangle 6"/>
          <p:cNvSpPr>
            <a:spLocks noChangeArrowheads="1"/>
          </p:cNvSpPr>
          <p:nvPr/>
        </p:nvSpPr>
        <p:spPr bwMode="auto">
          <a:xfrm>
            <a:off x="7248294" y="4539527"/>
            <a:ext cx="2136775" cy="174625"/>
          </a:xfrm>
          <a:prstGeom prst="rect">
            <a:avLst/>
          </a:prstGeom>
          <a:solidFill>
            <a:srgbClr val="FAB52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51" name="Resim 3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8767" y="1722438"/>
            <a:ext cx="675000" cy="686250"/>
          </a:xfrm>
          <a:prstGeom prst="rect">
            <a:avLst/>
          </a:prstGeom>
        </p:spPr>
      </p:pic>
      <p:pic>
        <p:nvPicPr>
          <p:cNvPr id="352" name="Resim 3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1466" y="2112380"/>
            <a:ext cx="517500" cy="528750"/>
          </a:xfrm>
          <a:prstGeom prst="rect">
            <a:avLst/>
          </a:prstGeom>
        </p:spPr>
      </p:pic>
      <p:pic>
        <p:nvPicPr>
          <p:cNvPr id="353" name="Resim 3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8623" y="3170966"/>
            <a:ext cx="517500" cy="528750"/>
          </a:xfrm>
          <a:prstGeom prst="rect">
            <a:avLst/>
          </a:prstGeom>
        </p:spPr>
      </p:pic>
      <p:pic>
        <p:nvPicPr>
          <p:cNvPr id="354" name="Resim 3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6554" y="3583573"/>
            <a:ext cx="517500" cy="528750"/>
          </a:xfrm>
          <a:prstGeom prst="rect">
            <a:avLst/>
          </a:prstGeom>
        </p:spPr>
      </p:pic>
      <p:pic>
        <p:nvPicPr>
          <p:cNvPr id="355" name="Resim 3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69196" y="3767111"/>
            <a:ext cx="517500" cy="528750"/>
          </a:xfrm>
          <a:prstGeom prst="rect">
            <a:avLst/>
          </a:prstGeom>
        </p:spPr>
      </p:pic>
      <p:pic>
        <p:nvPicPr>
          <p:cNvPr id="356" name="Resim 3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1070" y="5005578"/>
            <a:ext cx="517500" cy="528750"/>
          </a:xfrm>
          <a:prstGeom prst="rect">
            <a:avLst/>
          </a:prstGeom>
        </p:spPr>
      </p:pic>
      <p:pic>
        <p:nvPicPr>
          <p:cNvPr id="357" name="Resim 3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4627" y="5214425"/>
            <a:ext cx="675000" cy="686250"/>
          </a:xfrm>
          <a:prstGeom prst="rect">
            <a:avLst/>
          </a:prstGeom>
        </p:spPr>
      </p:pic>
      <p:pic>
        <p:nvPicPr>
          <p:cNvPr id="358" name="Resim 35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18899" y="4213230"/>
            <a:ext cx="765000" cy="163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9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5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95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5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15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25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5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6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85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1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35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6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85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1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35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6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85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1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35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6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85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61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635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60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6850"/>
                            </p:stCondLst>
                            <p:childTnLst>
                              <p:par>
                                <p:cTn id="1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3" grpId="0"/>
      <p:bldP spid="2" grpId="0"/>
      <p:bldP spid="31" grpId="0"/>
      <p:bldP spid="3" grpId="0"/>
      <p:bldP spid="10" grpId="0" animBg="1"/>
      <p:bldP spid="11" grpId="0" animBg="1"/>
      <p:bldP spid="44" grpId="0"/>
      <p:bldP spid="45" grpId="0"/>
      <p:bldP spid="46" grpId="0" animBg="1"/>
      <p:bldP spid="47" grpId="0" animBg="1"/>
      <p:bldP spid="48" grpId="0"/>
      <p:bldP spid="49" grpId="0"/>
      <p:bldP spid="50" grpId="0" animBg="1"/>
      <p:bldP spid="51" grpId="0" animBg="1"/>
      <p:bldP spid="56" grpId="0"/>
      <p:bldP spid="57" grpId="0"/>
      <p:bldP spid="58" grpId="0" animBg="1"/>
      <p:bldP spid="59" grpId="0" animBg="1"/>
      <p:bldP spid="60" grpId="0"/>
      <p:bldP spid="61" grpId="0"/>
      <p:bldP spid="62" grpId="0" animBg="1"/>
      <p:bldP spid="63" grpId="0" animBg="1"/>
      <p:bldP spid="64" grpId="0"/>
      <p:bldP spid="65" grpId="0"/>
      <p:bldP spid="66" grpId="0" animBg="1"/>
      <p:bldP spid="6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 33"/>
          <p:cNvGrpSpPr/>
          <p:nvPr/>
        </p:nvGrpSpPr>
        <p:grpSpPr>
          <a:xfrm>
            <a:off x="1" y="5641218"/>
            <a:ext cx="12192000" cy="952236"/>
            <a:chOff x="1" y="5641218"/>
            <a:chExt cx="12192000" cy="952236"/>
          </a:xfrm>
        </p:grpSpPr>
        <p:cxnSp>
          <p:nvCxnSpPr>
            <p:cNvPr id="35" name="Düz Bağlayıcı 34"/>
            <p:cNvCxnSpPr/>
            <p:nvPr/>
          </p:nvCxnSpPr>
          <p:spPr>
            <a:xfrm flipH="1">
              <a:off x="2908570" y="6183033"/>
              <a:ext cx="9283431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10570127" y="5955032"/>
              <a:ext cx="462545" cy="4625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DAD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7" name="Oval 36"/>
            <p:cNvSpPr/>
            <p:nvPr/>
          </p:nvSpPr>
          <p:spPr>
            <a:xfrm>
              <a:off x="10628851" y="6013756"/>
              <a:ext cx="352338" cy="352338"/>
            </a:xfrm>
            <a:prstGeom prst="ellipse">
              <a:avLst/>
            </a:prstGeom>
            <a:solidFill>
              <a:srgbClr val="DADAD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38" name="Resim 3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622" y="5641218"/>
              <a:ext cx="1998482" cy="952236"/>
            </a:xfrm>
            <a:prstGeom prst="rect">
              <a:avLst/>
            </a:prstGeom>
          </p:spPr>
        </p:pic>
        <p:cxnSp>
          <p:nvCxnSpPr>
            <p:cNvPr id="39" name="Düz Bağlayıcı 38"/>
            <p:cNvCxnSpPr/>
            <p:nvPr/>
          </p:nvCxnSpPr>
          <p:spPr>
            <a:xfrm flipH="1">
              <a:off x="1" y="6183033"/>
              <a:ext cx="517102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Dikdörtgen 39"/>
            <p:cNvSpPr/>
            <p:nvPr/>
          </p:nvSpPr>
          <p:spPr>
            <a:xfrm>
              <a:off x="10608692" y="6022145"/>
              <a:ext cx="392656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tr-TR" sz="1600" dirty="0">
                  <a:solidFill>
                    <a:schemeClr val="bg1"/>
                  </a:solidFill>
                </a:rPr>
                <a:t>27</a:t>
              </a:r>
            </a:p>
          </p:txBody>
        </p:sp>
      </p:grpSp>
      <p:sp>
        <p:nvSpPr>
          <p:cNvPr id="18" name="Dikdörtgen 17"/>
          <p:cNvSpPr/>
          <p:nvPr/>
        </p:nvSpPr>
        <p:spPr>
          <a:xfrm>
            <a:off x="6052623" y="0"/>
            <a:ext cx="6141943" cy="139820"/>
          </a:xfrm>
          <a:prstGeom prst="rect">
            <a:avLst/>
          </a:prstGeom>
          <a:solidFill>
            <a:srgbClr val="11A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4623" y="0"/>
            <a:ext cx="2016000" cy="141414"/>
          </a:xfrm>
          <a:prstGeom prst="rect">
            <a:avLst/>
          </a:pr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Dikdörtgen 19"/>
          <p:cNvSpPr/>
          <p:nvPr/>
        </p:nvSpPr>
        <p:spPr>
          <a:xfrm>
            <a:off x="2020623" y="0"/>
            <a:ext cx="2016000" cy="141414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Dikdörtgen 20"/>
          <p:cNvSpPr/>
          <p:nvPr/>
        </p:nvSpPr>
        <p:spPr>
          <a:xfrm>
            <a:off x="4036623" y="0"/>
            <a:ext cx="2016000" cy="141414"/>
          </a:xfrm>
          <a:prstGeom prst="rect">
            <a:avLst/>
          </a:prstGeom>
          <a:solidFill>
            <a:srgbClr val="FAB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2" name="Resim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03" y="130195"/>
            <a:ext cx="348750" cy="247500"/>
          </a:xfrm>
          <a:prstGeom prst="rect">
            <a:avLst/>
          </a:prstGeom>
        </p:spPr>
      </p:pic>
      <p:sp>
        <p:nvSpPr>
          <p:cNvPr id="23" name="Metin kutusu 22"/>
          <p:cNvSpPr txBox="1"/>
          <p:nvPr/>
        </p:nvSpPr>
        <p:spPr>
          <a:xfrm>
            <a:off x="417915" y="440572"/>
            <a:ext cx="68287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>
                <a:solidFill>
                  <a:srgbClr val="E61F4F"/>
                </a:solidFill>
              </a:rPr>
              <a:t>Sigaranın Arttırdığı Riskler</a:t>
            </a:r>
          </a:p>
        </p:txBody>
      </p:sp>
      <p:cxnSp>
        <p:nvCxnSpPr>
          <p:cNvPr id="24" name="Düz Bağlayıcı 23"/>
          <p:cNvCxnSpPr/>
          <p:nvPr/>
        </p:nvCxnSpPr>
        <p:spPr>
          <a:xfrm flipH="1">
            <a:off x="513081" y="1416128"/>
            <a:ext cx="11165838" cy="0"/>
          </a:xfrm>
          <a:prstGeom prst="line">
            <a:avLst/>
          </a:prstGeom>
          <a:ln w="9525">
            <a:solidFill>
              <a:srgbClr val="DAD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ikdörtgen 1"/>
          <p:cNvSpPr/>
          <p:nvPr/>
        </p:nvSpPr>
        <p:spPr>
          <a:xfrm>
            <a:off x="521109" y="1641502"/>
            <a:ext cx="403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>
                <a:solidFill>
                  <a:srgbClr val="FAB529"/>
                </a:solidFill>
              </a:rPr>
              <a:t>Sigara içenlerde </a:t>
            </a:r>
            <a:r>
              <a:rPr lang="tr-TR" sz="2000" b="1" dirty="0">
                <a:solidFill>
                  <a:schemeClr val="bg2">
                    <a:lumMod val="25000"/>
                  </a:schemeClr>
                </a:solidFill>
              </a:rPr>
              <a:t>içmeyenlere oranla;</a:t>
            </a:r>
          </a:p>
        </p:txBody>
      </p:sp>
      <p:sp>
        <p:nvSpPr>
          <p:cNvPr id="31" name="Dikdörtgen 30"/>
          <p:cNvSpPr/>
          <p:nvPr/>
        </p:nvSpPr>
        <p:spPr>
          <a:xfrm>
            <a:off x="513081" y="2318345"/>
            <a:ext cx="1314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rgbClr val="E61F4F"/>
                </a:solidFill>
              </a:rPr>
              <a:t>Kalp Krizi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091970" y="2671079"/>
            <a:ext cx="841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231F20"/>
                </a:solidFill>
              </a:rPr>
              <a:t>1-4 kat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03149" y="2794053"/>
            <a:ext cx="488822" cy="17462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03148" y="2968678"/>
            <a:ext cx="2136775" cy="174625"/>
          </a:xfrm>
          <a:prstGeom prst="rect">
            <a:avLst/>
          </a:prstGeom>
          <a:solidFill>
            <a:srgbClr val="FAB52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8" name="Dikdörtgen 47"/>
          <p:cNvSpPr/>
          <p:nvPr/>
        </p:nvSpPr>
        <p:spPr>
          <a:xfrm>
            <a:off x="3721418" y="2328482"/>
            <a:ext cx="29402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rgbClr val="E61F4F"/>
                </a:solidFill>
              </a:rPr>
              <a:t>Yemek Borusu Kanseri</a:t>
            </a:r>
          </a:p>
        </p:txBody>
      </p:sp>
      <p:sp>
        <p:nvSpPr>
          <p:cNvPr id="49" name="Dikdörtgen 48"/>
          <p:cNvSpPr/>
          <p:nvPr/>
        </p:nvSpPr>
        <p:spPr>
          <a:xfrm>
            <a:off x="3985856" y="2681216"/>
            <a:ext cx="958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231F20"/>
                </a:solidFill>
              </a:rPr>
              <a:t>8-10 kat</a:t>
            </a:r>
          </a:p>
        </p:txBody>
      </p:sp>
      <p:sp>
        <p:nvSpPr>
          <p:cNvPr id="50" name="Rectangle 5"/>
          <p:cNvSpPr>
            <a:spLocks noChangeArrowheads="1"/>
          </p:cNvSpPr>
          <p:nvPr/>
        </p:nvSpPr>
        <p:spPr bwMode="auto">
          <a:xfrm>
            <a:off x="3811485" y="2804190"/>
            <a:ext cx="174371" cy="174625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1" name="Rectangle 6"/>
          <p:cNvSpPr>
            <a:spLocks noChangeArrowheads="1"/>
          </p:cNvSpPr>
          <p:nvPr/>
        </p:nvSpPr>
        <p:spPr bwMode="auto">
          <a:xfrm>
            <a:off x="3811485" y="2978815"/>
            <a:ext cx="2136775" cy="174625"/>
          </a:xfrm>
          <a:prstGeom prst="rect">
            <a:avLst/>
          </a:prstGeom>
          <a:solidFill>
            <a:srgbClr val="FAB52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6" name="Dikdörtgen 55"/>
          <p:cNvSpPr/>
          <p:nvPr/>
        </p:nvSpPr>
        <p:spPr>
          <a:xfrm>
            <a:off x="7156215" y="2324945"/>
            <a:ext cx="1070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rgbClr val="E61F4F"/>
                </a:solidFill>
              </a:rPr>
              <a:t>Bronşit</a:t>
            </a:r>
          </a:p>
        </p:txBody>
      </p:sp>
      <p:sp>
        <p:nvSpPr>
          <p:cNvPr id="57" name="Dikdörtgen 56"/>
          <p:cNvSpPr/>
          <p:nvPr/>
        </p:nvSpPr>
        <p:spPr>
          <a:xfrm>
            <a:off x="7411768" y="2677679"/>
            <a:ext cx="771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231F20"/>
                </a:solidFill>
              </a:rPr>
              <a:t>10 kat</a:t>
            </a:r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auto">
          <a:xfrm>
            <a:off x="7246283" y="2800653"/>
            <a:ext cx="166872" cy="174625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7246282" y="2975278"/>
            <a:ext cx="2136775" cy="174625"/>
          </a:xfrm>
          <a:prstGeom prst="rect">
            <a:avLst/>
          </a:prstGeom>
          <a:solidFill>
            <a:srgbClr val="FAB52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0" name="Dikdörtgen 59"/>
          <p:cNvSpPr/>
          <p:nvPr/>
        </p:nvSpPr>
        <p:spPr>
          <a:xfrm>
            <a:off x="512497" y="3889194"/>
            <a:ext cx="2385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rgbClr val="E61F4F"/>
                </a:solidFill>
              </a:rPr>
              <a:t>Kadınlarda Kısırlık</a:t>
            </a:r>
          </a:p>
        </p:txBody>
      </p:sp>
      <p:sp>
        <p:nvSpPr>
          <p:cNvPr id="61" name="Dikdörtgen 60"/>
          <p:cNvSpPr/>
          <p:nvPr/>
        </p:nvSpPr>
        <p:spPr>
          <a:xfrm>
            <a:off x="749604" y="4241928"/>
            <a:ext cx="771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231F20"/>
                </a:solidFill>
              </a:rPr>
              <a:t>10 kat</a:t>
            </a:r>
          </a:p>
        </p:txBody>
      </p:sp>
      <p:sp>
        <p:nvSpPr>
          <p:cNvPr id="62" name="Rectangle 5"/>
          <p:cNvSpPr>
            <a:spLocks noChangeArrowheads="1"/>
          </p:cNvSpPr>
          <p:nvPr/>
        </p:nvSpPr>
        <p:spPr bwMode="auto">
          <a:xfrm>
            <a:off x="602565" y="4364902"/>
            <a:ext cx="146152" cy="174625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3" name="Rectangle 6"/>
          <p:cNvSpPr>
            <a:spLocks noChangeArrowheads="1"/>
          </p:cNvSpPr>
          <p:nvPr/>
        </p:nvSpPr>
        <p:spPr bwMode="auto">
          <a:xfrm>
            <a:off x="602564" y="4539527"/>
            <a:ext cx="2136775" cy="174625"/>
          </a:xfrm>
          <a:prstGeom prst="rect">
            <a:avLst/>
          </a:prstGeom>
          <a:solidFill>
            <a:srgbClr val="FAB52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51" name="Resim 3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8767" y="1722438"/>
            <a:ext cx="675000" cy="686250"/>
          </a:xfrm>
          <a:prstGeom prst="rect">
            <a:avLst/>
          </a:prstGeom>
        </p:spPr>
      </p:pic>
      <p:pic>
        <p:nvPicPr>
          <p:cNvPr id="352" name="Resim 3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1466" y="2112380"/>
            <a:ext cx="517500" cy="528750"/>
          </a:xfrm>
          <a:prstGeom prst="rect">
            <a:avLst/>
          </a:prstGeom>
        </p:spPr>
      </p:pic>
      <p:pic>
        <p:nvPicPr>
          <p:cNvPr id="353" name="Resim 3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8623" y="3170966"/>
            <a:ext cx="517500" cy="528750"/>
          </a:xfrm>
          <a:prstGeom prst="rect">
            <a:avLst/>
          </a:prstGeom>
        </p:spPr>
      </p:pic>
      <p:pic>
        <p:nvPicPr>
          <p:cNvPr id="354" name="Resim 3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6554" y="3583573"/>
            <a:ext cx="517500" cy="528750"/>
          </a:xfrm>
          <a:prstGeom prst="rect">
            <a:avLst/>
          </a:prstGeom>
        </p:spPr>
      </p:pic>
      <p:pic>
        <p:nvPicPr>
          <p:cNvPr id="356" name="Resim 3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1070" y="5005578"/>
            <a:ext cx="517500" cy="528750"/>
          </a:xfrm>
          <a:prstGeom prst="rect">
            <a:avLst/>
          </a:prstGeom>
        </p:spPr>
      </p:pic>
      <p:pic>
        <p:nvPicPr>
          <p:cNvPr id="357" name="Resim 3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9147" y="3832087"/>
            <a:ext cx="1697341" cy="1725630"/>
          </a:xfrm>
          <a:prstGeom prst="rect">
            <a:avLst/>
          </a:prstGeom>
        </p:spPr>
      </p:pic>
      <p:pic>
        <p:nvPicPr>
          <p:cNvPr id="52" name="Resim 5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18899" y="4213230"/>
            <a:ext cx="765000" cy="1631250"/>
          </a:xfrm>
          <a:prstGeom prst="rect">
            <a:avLst/>
          </a:prstGeom>
        </p:spPr>
      </p:pic>
      <p:sp>
        <p:nvSpPr>
          <p:cNvPr id="53" name="Dikdörtgen 52"/>
          <p:cNvSpPr/>
          <p:nvPr/>
        </p:nvSpPr>
        <p:spPr>
          <a:xfrm>
            <a:off x="3717587" y="3889194"/>
            <a:ext cx="2970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rgbClr val="E61F4F"/>
                </a:solidFill>
              </a:rPr>
              <a:t>Erkeklerde İktidarsızlık</a:t>
            </a:r>
          </a:p>
        </p:txBody>
      </p:sp>
      <p:sp>
        <p:nvSpPr>
          <p:cNvPr id="54" name="Dikdörtgen 53"/>
          <p:cNvSpPr/>
          <p:nvPr/>
        </p:nvSpPr>
        <p:spPr>
          <a:xfrm>
            <a:off x="4034379" y="4241928"/>
            <a:ext cx="771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231F20"/>
                </a:solidFill>
              </a:rPr>
              <a:t>10 kat</a:t>
            </a:r>
          </a:p>
        </p:txBody>
      </p:sp>
      <p:sp>
        <p:nvSpPr>
          <p:cNvPr id="55" name="Rectangle 5"/>
          <p:cNvSpPr>
            <a:spLocks noChangeArrowheads="1"/>
          </p:cNvSpPr>
          <p:nvPr/>
        </p:nvSpPr>
        <p:spPr bwMode="auto">
          <a:xfrm>
            <a:off x="3807654" y="4364902"/>
            <a:ext cx="226725" cy="18476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4" name="Rectangle 6"/>
          <p:cNvSpPr>
            <a:spLocks noChangeArrowheads="1"/>
          </p:cNvSpPr>
          <p:nvPr/>
        </p:nvSpPr>
        <p:spPr bwMode="auto">
          <a:xfrm>
            <a:off x="3807654" y="4539527"/>
            <a:ext cx="2136775" cy="174625"/>
          </a:xfrm>
          <a:prstGeom prst="rect">
            <a:avLst/>
          </a:prstGeom>
          <a:solidFill>
            <a:srgbClr val="FAB52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207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5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95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5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15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75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25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75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25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75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25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75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6000"/>
                            </p:stCondLst>
                            <p:childTnLst>
                              <p:par>
                                <p:cTn id="1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3" grpId="0"/>
      <p:bldP spid="2" grpId="0"/>
      <p:bldP spid="31" grpId="0"/>
      <p:bldP spid="3" grpId="0"/>
      <p:bldP spid="10" grpId="0" animBg="1"/>
      <p:bldP spid="11" grpId="0" animBg="1"/>
      <p:bldP spid="48" grpId="0"/>
      <p:bldP spid="49" grpId="0"/>
      <p:bldP spid="50" grpId="0" animBg="1"/>
      <p:bldP spid="51" grpId="0" animBg="1"/>
      <p:bldP spid="56" grpId="0"/>
      <p:bldP spid="57" grpId="0"/>
      <p:bldP spid="58" grpId="0" animBg="1"/>
      <p:bldP spid="59" grpId="0" animBg="1"/>
      <p:bldP spid="60" grpId="0"/>
      <p:bldP spid="61" grpId="0"/>
      <p:bldP spid="62" grpId="0" animBg="1"/>
      <p:bldP spid="63" grpId="0" animBg="1"/>
      <p:bldP spid="53" grpId="0"/>
      <p:bldP spid="54" grpId="0"/>
      <p:bldP spid="55" grpId="0" animBg="1"/>
      <p:bldP spid="6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 33"/>
          <p:cNvGrpSpPr/>
          <p:nvPr/>
        </p:nvGrpSpPr>
        <p:grpSpPr>
          <a:xfrm>
            <a:off x="1" y="5641218"/>
            <a:ext cx="12192000" cy="952236"/>
            <a:chOff x="1" y="5641218"/>
            <a:chExt cx="12192000" cy="952236"/>
          </a:xfrm>
        </p:grpSpPr>
        <p:cxnSp>
          <p:nvCxnSpPr>
            <p:cNvPr id="35" name="Düz Bağlayıcı 34"/>
            <p:cNvCxnSpPr/>
            <p:nvPr/>
          </p:nvCxnSpPr>
          <p:spPr>
            <a:xfrm flipH="1">
              <a:off x="2908570" y="6183033"/>
              <a:ext cx="9283431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10570127" y="5955032"/>
              <a:ext cx="462545" cy="4625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DAD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7" name="Oval 36"/>
            <p:cNvSpPr/>
            <p:nvPr/>
          </p:nvSpPr>
          <p:spPr>
            <a:xfrm>
              <a:off x="10628851" y="6013756"/>
              <a:ext cx="352338" cy="352338"/>
            </a:xfrm>
            <a:prstGeom prst="ellipse">
              <a:avLst/>
            </a:prstGeom>
            <a:solidFill>
              <a:srgbClr val="DADAD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38" name="Resim 3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622" y="5641218"/>
              <a:ext cx="1998482" cy="952236"/>
            </a:xfrm>
            <a:prstGeom prst="rect">
              <a:avLst/>
            </a:prstGeom>
          </p:spPr>
        </p:pic>
        <p:cxnSp>
          <p:nvCxnSpPr>
            <p:cNvPr id="39" name="Düz Bağlayıcı 38"/>
            <p:cNvCxnSpPr/>
            <p:nvPr/>
          </p:nvCxnSpPr>
          <p:spPr>
            <a:xfrm flipH="1">
              <a:off x="1" y="6183033"/>
              <a:ext cx="517102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Dikdörtgen 39"/>
            <p:cNvSpPr/>
            <p:nvPr/>
          </p:nvSpPr>
          <p:spPr>
            <a:xfrm>
              <a:off x="10608692" y="6022145"/>
              <a:ext cx="392656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tr-TR" sz="1600" dirty="0">
                  <a:solidFill>
                    <a:schemeClr val="bg1"/>
                  </a:solidFill>
                </a:rPr>
                <a:t>28</a:t>
              </a:r>
            </a:p>
          </p:txBody>
        </p:sp>
      </p:grpSp>
      <p:sp>
        <p:nvSpPr>
          <p:cNvPr id="18" name="Dikdörtgen 17"/>
          <p:cNvSpPr/>
          <p:nvPr/>
        </p:nvSpPr>
        <p:spPr>
          <a:xfrm>
            <a:off x="6052623" y="0"/>
            <a:ext cx="6141943" cy="139820"/>
          </a:xfrm>
          <a:prstGeom prst="rect">
            <a:avLst/>
          </a:prstGeom>
          <a:solidFill>
            <a:srgbClr val="11A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4623" y="0"/>
            <a:ext cx="2016000" cy="141414"/>
          </a:xfrm>
          <a:prstGeom prst="rect">
            <a:avLst/>
          </a:pr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Dikdörtgen 19"/>
          <p:cNvSpPr/>
          <p:nvPr/>
        </p:nvSpPr>
        <p:spPr>
          <a:xfrm>
            <a:off x="2020623" y="0"/>
            <a:ext cx="2016000" cy="141414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Dikdörtgen 20"/>
          <p:cNvSpPr/>
          <p:nvPr/>
        </p:nvSpPr>
        <p:spPr>
          <a:xfrm>
            <a:off x="4036623" y="0"/>
            <a:ext cx="2016000" cy="141414"/>
          </a:xfrm>
          <a:prstGeom prst="rect">
            <a:avLst/>
          </a:prstGeom>
          <a:solidFill>
            <a:srgbClr val="FAB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2" name="Resim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03" y="130195"/>
            <a:ext cx="348750" cy="247500"/>
          </a:xfrm>
          <a:prstGeom prst="rect">
            <a:avLst/>
          </a:prstGeom>
        </p:spPr>
      </p:pic>
      <p:sp>
        <p:nvSpPr>
          <p:cNvPr id="23" name="Metin kutusu 22"/>
          <p:cNvSpPr txBox="1"/>
          <p:nvPr/>
        </p:nvSpPr>
        <p:spPr>
          <a:xfrm>
            <a:off x="417915" y="440572"/>
            <a:ext cx="68287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>
                <a:solidFill>
                  <a:srgbClr val="E61F4F"/>
                </a:solidFill>
              </a:rPr>
              <a:t>Sigaranın Arttırdığı Riskler</a:t>
            </a:r>
          </a:p>
        </p:txBody>
      </p:sp>
      <p:cxnSp>
        <p:nvCxnSpPr>
          <p:cNvPr id="24" name="Düz Bağlayıcı 23"/>
          <p:cNvCxnSpPr/>
          <p:nvPr/>
        </p:nvCxnSpPr>
        <p:spPr>
          <a:xfrm flipH="1">
            <a:off x="513081" y="1416128"/>
            <a:ext cx="11165838" cy="0"/>
          </a:xfrm>
          <a:prstGeom prst="line">
            <a:avLst/>
          </a:prstGeom>
          <a:ln w="9525">
            <a:solidFill>
              <a:srgbClr val="DAD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ikdörtgen 1"/>
          <p:cNvSpPr/>
          <p:nvPr/>
        </p:nvSpPr>
        <p:spPr>
          <a:xfrm>
            <a:off x="521109" y="1641502"/>
            <a:ext cx="403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>
                <a:solidFill>
                  <a:srgbClr val="FAB529"/>
                </a:solidFill>
              </a:rPr>
              <a:t>Sigara içenlerde </a:t>
            </a:r>
            <a:r>
              <a:rPr lang="tr-TR" sz="2000" b="1" dirty="0">
                <a:solidFill>
                  <a:schemeClr val="bg2">
                    <a:lumMod val="25000"/>
                  </a:schemeClr>
                </a:solidFill>
              </a:rPr>
              <a:t>içmeyenlere oranla;</a:t>
            </a:r>
          </a:p>
        </p:txBody>
      </p:sp>
      <p:sp>
        <p:nvSpPr>
          <p:cNvPr id="44" name="Dikdörtgen 43"/>
          <p:cNvSpPr/>
          <p:nvPr/>
        </p:nvSpPr>
        <p:spPr>
          <a:xfrm>
            <a:off x="521109" y="2328523"/>
            <a:ext cx="13452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rgbClr val="E61F4F"/>
                </a:solidFill>
              </a:rPr>
              <a:t>Ani Ölüm</a:t>
            </a:r>
          </a:p>
        </p:txBody>
      </p:sp>
      <p:sp>
        <p:nvSpPr>
          <p:cNvPr id="45" name="Dikdörtgen 44"/>
          <p:cNvSpPr/>
          <p:nvPr/>
        </p:nvSpPr>
        <p:spPr>
          <a:xfrm>
            <a:off x="837901" y="2681257"/>
            <a:ext cx="771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231F20"/>
                </a:solidFill>
              </a:rPr>
              <a:t>10 kat</a:t>
            </a: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611176" y="2804231"/>
            <a:ext cx="226725" cy="19122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7" name="Rectangle 6"/>
          <p:cNvSpPr>
            <a:spLocks noChangeArrowheads="1"/>
          </p:cNvSpPr>
          <p:nvPr/>
        </p:nvSpPr>
        <p:spPr bwMode="auto">
          <a:xfrm>
            <a:off x="611176" y="2978856"/>
            <a:ext cx="2136775" cy="174625"/>
          </a:xfrm>
          <a:prstGeom prst="rect">
            <a:avLst/>
          </a:prstGeom>
          <a:solidFill>
            <a:srgbClr val="FAB52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8" name="Dikdörtgen 47"/>
          <p:cNvSpPr/>
          <p:nvPr/>
        </p:nvSpPr>
        <p:spPr>
          <a:xfrm>
            <a:off x="3721418" y="2328482"/>
            <a:ext cx="2385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rgbClr val="E61F4F"/>
                </a:solidFill>
              </a:rPr>
              <a:t>Bademcik Kanseri</a:t>
            </a:r>
          </a:p>
        </p:txBody>
      </p:sp>
      <p:sp>
        <p:nvSpPr>
          <p:cNvPr id="49" name="Dikdörtgen 48"/>
          <p:cNvSpPr/>
          <p:nvPr/>
        </p:nvSpPr>
        <p:spPr>
          <a:xfrm>
            <a:off x="4038210" y="2681216"/>
            <a:ext cx="958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231F20"/>
                </a:solidFill>
              </a:rPr>
              <a:t>7-11 kat</a:t>
            </a:r>
          </a:p>
        </p:txBody>
      </p:sp>
      <p:sp>
        <p:nvSpPr>
          <p:cNvPr id="50" name="Rectangle 5"/>
          <p:cNvSpPr>
            <a:spLocks noChangeArrowheads="1"/>
          </p:cNvSpPr>
          <p:nvPr/>
        </p:nvSpPr>
        <p:spPr bwMode="auto">
          <a:xfrm>
            <a:off x="3811485" y="2804190"/>
            <a:ext cx="201843" cy="174625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1" name="Rectangle 6"/>
          <p:cNvSpPr>
            <a:spLocks noChangeArrowheads="1"/>
          </p:cNvSpPr>
          <p:nvPr/>
        </p:nvSpPr>
        <p:spPr bwMode="auto">
          <a:xfrm>
            <a:off x="3811485" y="2978815"/>
            <a:ext cx="2136775" cy="174625"/>
          </a:xfrm>
          <a:prstGeom prst="rect">
            <a:avLst/>
          </a:prstGeom>
          <a:solidFill>
            <a:srgbClr val="FAB52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6" name="Dikdörtgen 55"/>
          <p:cNvSpPr/>
          <p:nvPr/>
        </p:nvSpPr>
        <p:spPr>
          <a:xfrm>
            <a:off x="7158227" y="2328482"/>
            <a:ext cx="20021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rgbClr val="E61F4F"/>
                </a:solidFill>
              </a:rPr>
              <a:t>Gırtlak Kanseri</a:t>
            </a:r>
          </a:p>
        </p:txBody>
      </p:sp>
      <p:sp>
        <p:nvSpPr>
          <p:cNvPr id="57" name="Dikdörtgen 56"/>
          <p:cNvSpPr/>
          <p:nvPr/>
        </p:nvSpPr>
        <p:spPr>
          <a:xfrm>
            <a:off x="7397621" y="2681216"/>
            <a:ext cx="771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231F20"/>
                </a:solidFill>
              </a:rPr>
              <a:t>16 kat</a:t>
            </a:r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auto">
          <a:xfrm>
            <a:off x="7248294" y="2804190"/>
            <a:ext cx="149327" cy="191223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7248294" y="2978815"/>
            <a:ext cx="2136775" cy="174625"/>
          </a:xfrm>
          <a:prstGeom prst="rect">
            <a:avLst/>
          </a:prstGeom>
          <a:solidFill>
            <a:srgbClr val="FAB52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0" name="Dikdörtgen 59"/>
          <p:cNvSpPr/>
          <p:nvPr/>
        </p:nvSpPr>
        <p:spPr>
          <a:xfrm>
            <a:off x="522355" y="3889194"/>
            <a:ext cx="2545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rgbClr val="E61F4F"/>
                </a:solidFill>
              </a:rPr>
              <a:t>Rahim Ağzı Kanseri</a:t>
            </a:r>
          </a:p>
        </p:txBody>
      </p:sp>
      <p:sp>
        <p:nvSpPr>
          <p:cNvPr id="61" name="Dikdörtgen 60"/>
          <p:cNvSpPr/>
          <p:nvPr/>
        </p:nvSpPr>
        <p:spPr>
          <a:xfrm>
            <a:off x="761749" y="4241928"/>
            <a:ext cx="771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231F20"/>
                </a:solidFill>
              </a:rPr>
              <a:t>16 kat</a:t>
            </a:r>
          </a:p>
        </p:txBody>
      </p:sp>
      <p:sp>
        <p:nvSpPr>
          <p:cNvPr id="62" name="Rectangle 5"/>
          <p:cNvSpPr>
            <a:spLocks noChangeArrowheads="1"/>
          </p:cNvSpPr>
          <p:nvPr/>
        </p:nvSpPr>
        <p:spPr bwMode="auto">
          <a:xfrm>
            <a:off x="612423" y="4364902"/>
            <a:ext cx="150914" cy="174625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3" name="Rectangle 6"/>
          <p:cNvSpPr>
            <a:spLocks noChangeArrowheads="1"/>
          </p:cNvSpPr>
          <p:nvPr/>
        </p:nvSpPr>
        <p:spPr bwMode="auto">
          <a:xfrm>
            <a:off x="612422" y="4539527"/>
            <a:ext cx="2136775" cy="174625"/>
          </a:xfrm>
          <a:prstGeom prst="rect">
            <a:avLst/>
          </a:prstGeom>
          <a:solidFill>
            <a:srgbClr val="FAB52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4" name="Dikdörtgen 63"/>
          <p:cNvSpPr/>
          <p:nvPr/>
        </p:nvSpPr>
        <p:spPr>
          <a:xfrm>
            <a:off x="3723478" y="3889194"/>
            <a:ext cx="1939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rgbClr val="E61F4F"/>
                </a:solidFill>
              </a:rPr>
              <a:t>Diş Eti Kanseri</a:t>
            </a:r>
          </a:p>
        </p:txBody>
      </p:sp>
      <p:sp>
        <p:nvSpPr>
          <p:cNvPr id="65" name="Dikdörtgen 64"/>
          <p:cNvSpPr/>
          <p:nvPr/>
        </p:nvSpPr>
        <p:spPr>
          <a:xfrm>
            <a:off x="3965122" y="4241928"/>
            <a:ext cx="958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231F20"/>
                </a:solidFill>
              </a:rPr>
              <a:t>5-14 kat</a:t>
            </a:r>
          </a:p>
        </p:txBody>
      </p:sp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3813545" y="4364902"/>
            <a:ext cx="152631" cy="174625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7" name="Rectangle 6"/>
          <p:cNvSpPr>
            <a:spLocks noChangeArrowheads="1"/>
          </p:cNvSpPr>
          <p:nvPr/>
        </p:nvSpPr>
        <p:spPr bwMode="auto">
          <a:xfrm>
            <a:off x="3813545" y="4539527"/>
            <a:ext cx="2136775" cy="174625"/>
          </a:xfrm>
          <a:prstGeom prst="rect">
            <a:avLst/>
          </a:prstGeom>
          <a:solidFill>
            <a:srgbClr val="FAB52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51" name="Resim 3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8767" y="1722438"/>
            <a:ext cx="675000" cy="686250"/>
          </a:xfrm>
          <a:prstGeom prst="rect">
            <a:avLst/>
          </a:prstGeom>
        </p:spPr>
      </p:pic>
      <p:pic>
        <p:nvPicPr>
          <p:cNvPr id="352" name="Resim 3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1466" y="2112380"/>
            <a:ext cx="517500" cy="528750"/>
          </a:xfrm>
          <a:prstGeom prst="rect">
            <a:avLst/>
          </a:prstGeom>
        </p:spPr>
      </p:pic>
      <p:pic>
        <p:nvPicPr>
          <p:cNvPr id="353" name="Resim 3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8623" y="3170966"/>
            <a:ext cx="517500" cy="528750"/>
          </a:xfrm>
          <a:prstGeom prst="rect">
            <a:avLst/>
          </a:prstGeom>
        </p:spPr>
      </p:pic>
      <p:pic>
        <p:nvPicPr>
          <p:cNvPr id="354" name="Resim 3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6554" y="3583573"/>
            <a:ext cx="517500" cy="528750"/>
          </a:xfrm>
          <a:prstGeom prst="rect">
            <a:avLst/>
          </a:prstGeom>
        </p:spPr>
      </p:pic>
      <p:pic>
        <p:nvPicPr>
          <p:cNvPr id="355" name="Resim 3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69196" y="3767111"/>
            <a:ext cx="517500" cy="528750"/>
          </a:xfrm>
          <a:prstGeom prst="rect">
            <a:avLst/>
          </a:prstGeom>
        </p:spPr>
      </p:pic>
      <p:pic>
        <p:nvPicPr>
          <p:cNvPr id="356" name="Resim 3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1070" y="5005578"/>
            <a:ext cx="517500" cy="528750"/>
          </a:xfrm>
          <a:prstGeom prst="rect">
            <a:avLst/>
          </a:prstGeom>
        </p:spPr>
      </p:pic>
      <p:pic>
        <p:nvPicPr>
          <p:cNvPr id="357" name="Resim 3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4627" y="5214425"/>
            <a:ext cx="675000" cy="686250"/>
          </a:xfrm>
          <a:prstGeom prst="rect">
            <a:avLst/>
          </a:prstGeom>
        </p:spPr>
      </p:pic>
      <p:pic>
        <p:nvPicPr>
          <p:cNvPr id="52" name="Resim 5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18899" y="4213230"/>
            <a:ext cx="765000" cy="1631250"/>
          </a:xfrm>
          <a:prstGeom prst="rect">
            <a:avLst/>
          </a:prstGeom>
        </p:spPr>
      </p:pic>
      <p:sp>
        <p:nvSpPr>
          <p:cNvPr id="70" name="Dikdörtgen 69"/>
          <p:cNvSpPr/>
          <p:nvPr/>
        </p:nvSpPr>
        <p:spPr>
          <a:xfrm>
            <a:off x="7156640" y="3889194"/>
            <a:ext cx="16847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rgbClr val="E61F4F"/>
                </a:solidFill>
              </a:rPr>
              <a:t>Ağız Kanseri</a:t>
            </a:r>
          </a:p>
        </p:txBody>
      </p:sp>
      <p:sp>
        <p:nvSpPr>
          <p:cNvPr id="71" name="Dikdörtgen 70"/>
          <p:cNvSpPr/>
          <p:nvPr/>
        </p:nvSpPr>
        <p:spPr>
          <a:xfrm>
            <a:off x="7320180" y="4241928"/>
            <a:ext cx="958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231F20"/>
                </a:solidFill>
              </a:rPr>
              <a:t>3-30 kat</a:t>
            </a:r>
          </a:p>
        </p:txBody>
      </p: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7246707" y="4364902"/>
            <a:ext cx="73473" cy="17462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3" name="Rectangle 6"/>
          <p:cNvSpPr>
            <a:spLocks noChangeArrowheads="1"/>
          </p:cNvSpPr>
          <p:nvPr/>
        </p:nvSpPr>
        <p:spPr bwMode="auto">
          <a:xfrm>
            <a:off x="7246707" y="4539527"/>
            <a:ext cx="2136775" cy="174625"/>
          </a:xfrm>
          <a:prstGeom prst="rect">
            <a:avLst/>
          </a:prstGeom>
          <a:solidFill>
            <a:srgbClr val="FAB52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518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5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95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5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15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25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5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6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85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1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35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6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85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1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35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6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85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1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35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6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85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61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635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60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6850"/>
                            </p:stCondLst>
                            <p:childTnLst>
                              <p:par>
                                <p:cTn id="1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3" grpId="0"/>
      <p:bldP spid="2" grpId="0"/>
      <p:bldP spid="44" grpId="0"/>
      <p:bldP spid="45" grpId="0"/>
      <p:bldP spid="46" grpId="0" animBg="1"/>
      <p:bldP spid="47" grpId="0" animBg="1"/>
      <p:bldP spid="48" grpId="0"/>
      <p:bldP spid="49" grpId="0"/>
      <p:bldP spid="50" grpId="0" animBg="1"/>
      <p:bldP spid="51" grpId="0" animBg="1"/>
      <p:bldP spid="56" grpId="0"/>
      <p:bldP spid="57" grpId="0"/>
      <p:bldP spid="58" grpId="0" animBg="1"/>
      <p:bldP spid="59" grpId="0" animBg="1"/>
      <p:bldP spid="60" grpId="0"/>
      <p:bldP spid="61" grpId="0"/>
      <p:bldP spid="62" grpId="0" animBg="1"/>
      <p:bldP spid="63" grpId="0" animBg="1"/>
      <p:bldP spid="64" grpId="0"/>
      <p:bldP spid="65" grpId="0"/>
      <p:bldP spid="66" grpId="0" animBg="1"/>
      <p:bldP spid="67" grpId="0" animBg="1"/>
      <p:bldP spid="70" grpId="0"/>
      <p:bldP spid="71" grpId="0"/>
      <p:bldP spid="72" grpId="0" animBg="1"/>
      <p:bldP spid="7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Resim 3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76" y="3479082"/>
            <a:ext cx="1697341" cy="1725630"/>
          </a:xfrm>
          <a:prstGeom prst="rect">
            <a:avLst/>
          </a:prstGeom>
        </p:spPr>
      </p:pic>
      <p:grpSp>
        <p:nvGrpSpPr>
          <p:cNvPr id="34" name="Grup 33"/>
          <p:cNvGrpSpPr/>
          <p:nvPr/>
        </p:nvGrpSpPr>
        <p:grpSpPr>
          <a:xfrm>
            <a:off x="1" y="5641218"/>
            <a:ext cx="12192000" cy="952236"/>
            <a:chOff x="1" y="5641218"/>
            <a:chExt cx="12192000" cy="952236"/>
          </a:xfrm>
        </p:grpSpPr>
        <p:cxnSp>
          <p:nvCxnSpPr>
            <p:cNvPr id="35" name="Düz Bağlayıcı 34"/>
            <p:cNvCxnSpPr/>
            <p:nvPr/>
          </p:nvCxnSpPr>
          <p:spPr>
            <a:xfrm flipH="1">
              <a:off x="2908570" y="6183033"/>
              <a:ext cx="9283431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10570127" y="5955032"/>
              <a:ext cx="462545" cy="4625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DAD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7" name="Oval 36"/>
            <p:cNvSpPr/>
            <p:nvPr/>
          </p:nvSpPr>
          <p:spPr>
            <a:xfrm>
              <a:off x="10628851" y="6013756"/>
              <a:ext cx="352338" cy="352338"/>
            </a:xfrm>
            <a:prstGeom prst="ellipse">
              <a:avLst/>
            </a:prstGeom>
            <a:solidFill>
              <a:srgbClr val="DADAD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38" name="Resim 3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622" y="5641218"/>
              <a:ext cx="1998482" cy="952236"/>
            </a:xfrm>
            <a:prstGeom prst="rect">
              <a:avLst/>
            </a:prstGeom>
          </p:spPr>
        </p:pic>
        <p:cxnSp>
          <p:nvCxnSpPr>
            <p:cNvPr id="39" name="Düz Bağlayıcı 38"/>
            <p:cNvCxnSpPr/>
            <p:nvPr/>
          </p:nvCxnSpPr>
          <p:spPr>
            <a:xfrm flipH="1">
              <a:off x="1" y="6183033"/>
              <a:ext cx="517102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Dikdörtgen 39"/>
            <p:cNvSpPr/>
            <p:nvPr/>
          </p:nvSpPr>
          <p:spPr>
            <a:xfrm>
              <a:off x="10608692" y="6022145"/>
              <a:ext cx="392656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tr-TR" sz="1600" dirty="0">
                  <a:solidFill>
                    <a:schemeClr val="bg1"/>
                  </a:solidFill>
                </a:rPr>
                <a:t>29</a:t>
              </a:r>
            </a:p>
          </p:txBody>
        </p:sp>
      </p:grpSp>
      <p:sp>
        <p:nvSpPr>
          <p:cNvPr id="18" name="Dikdörtgen 17"/>
          <p:cNvSpPr/>
          <p:nvPr/>
        </p:nvSpPr>
        <p:spPr>
          <a:xfrm>
            <a:off x="6052623" y="0"/>
            <a:ext cx="6141943" cy="139820"/>
          </a:xfrm>
          <a:prstGeom prst="rect">
            <a:avLst/>
          </a:prstGeom>
          <a:solidFill>
            <a:srgbClr val="11A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4623" y="0"/>
            <a:ext cx="2016000" cy="141414"/>
          </a:xfrm>
          <a:prstGeom prst="rect">
            <a:avLst/>
          </a:pr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Dikdörtgen 19"/>
          <p:cNvSpPr/>
          <p:nvPr/>
        </p:nvSpPr>
        <p:spPr>
          <a:xfrm>
            <a:off x="2020623" y="0"/>
            <a:ext cx="2016000" cy="141414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Dikdörtgen 20"/>
          <p:cNvSpPr/>
          <p:nvPr/>
        </p:nvSpPr>
        <p:spPr>
          <a:xfrm>
            <a:off x="4036623" y="0"/>
            <a:ext cx="2016000" cy="141414"/>
          </a:xfrm>
          <a:prstGeom prst="rect">
            <a:avLst/>
          </a:prstGeom>
          <a:solidFill>
            <a:srgbClr val="FAB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2" name="Resim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103" y="130195"/>
            <a:ext cx="348750" cy="247500"/>
          </a:xfrm>
          <a:prstGeom prst="rect">
            <a:avLst/>
          </a:prstGeom>
        </p:spPr>
      </p:pic>
      <p:sp>
        <p:nvSpPr>
          <p:cNvPr id="23" name="Metin kutusu 22"/>
          <p:cNvSpPr txBox="1"/>
          <p:nvPr/>
        </p:nvSpPr>
        <p:spPr>
          <a:xfrm>
            <a:off x="417915" y="440572"/>
            <a:ext cx="68287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>
                <a:solidFill>
                  <a:srgbClr val="E61F4F"/>
                </a:solidFill>
              </a:rPr>
              <a:t>Sigaranın Arttırdığı Riskler</a:t>
            </a:r>
          </a:p>
        </p:txBody>
      </p:sp>
      <p:cxnSp>
        <p:nvCxnSpPr>
          <p:cNvPr id="24" name="Düz Bağlayıcı 23"/>
          <p:cNvCxnSpPr/>
          <p:nvPr/>
        </p:nvCxnSpPr>
        <p:spPr>
          <a:xfrm flipH="1">
            <a:off x="513081" y="1416128"/>
            <a:ext cx="11165838" cy="0"/>
          </a:xfrm>
          <a:prstGeom prst="line">
            <a:avLst/>
          </a:prstGeom>
          <a:ln w="9525">
            <a:solidFill>
              <a:srgbClr val="DAD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ikdörtgen 1"/>
          <p:cNvSpPr/>
          <p:nvPr/>
        </p:nvSpPr>
        <p:spPr>
          <a:xfrm>
            <a:off x="521109" y="1641502"/>
            <a:ext cx="403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>
                <a:solidFill>
                  <a:srgbClr val="FAB529"/>
                </a:solidFill>
              </a:rPr>
              <a:t>Sigara içenlerde </a:t>
            </a:r>
            <a:r>
              <a:rPr lang="tr-TR" sz="2000" b="1" dirty="0">
                <a:solidFill>
                  <a:schemeClr val="bg2">
                    <a:lumMod val="25000"/>
                  </a:schemeClr>
                </a:solidFill>
              </a:rPr>
              <a:t>içmeyenlere oranla;</a:t>
            </a:r>
          </a:p>
        </p:txBody>
      </p:sp>
      <p:sp>
        <p:nvSpPr>
          <p:cNvPr id="44" name="Dikdörtgen 43"/>
          <p:cNvSpPr/>
          <p:nvPr/>
        </p:nvSpPr>
        <p:spPr>
          <a:xfrm>
            <a:off x="521109" y="2328523"/>
            <a:ext cx="1500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rgbClr val="E61F4F"/>
                </a:solidFill>
              </a:rPr>
              <a:t>Dil Kanseri</a:t>
            </a:r>
          </a:p>
        </p:txBody>
      </p:sp>
      <p:sp>
        <p:nvSpPr>
          <p:cNvPr id="45" name="Dikdörtgen 44"/>
          <p:cNvSpPr/>
          <p:nvPr/>
        </p:nvSpPr>
        <p:spPr>
          <a:xfrm>
            <a:off x="706529" y="2681257"/>
            <a:ext cx="958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231F20"/>
                </a:solidFill>
              </a:rPr>
              <a:t>4-33 kat</a:t>
            </a: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611177" y="2804231"/>
            <a:ext cx="95352" cy="17458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7" name="Rectangle 6"/>
          <p:cNvSpPr>
            <a:spLocks noChangeArrowheads="1"/>
          </p:cNvSpPr>
          <p:nvPr/>
        </p:nvSpPr>
        <p:spPr bwMode="auto">
          <a:xfrm>
            <a:off x="611176" y="2978856"/>
            <a:ext cx="2136775" cy="174625"/>
          </a:xfrm>
          <a:prstGeom prst="rect">
            <a:avLst/>
          </a:prstGeom>
          <a:solidFill>
            <a:srgbClr val="FAB52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6" name="Dikdörtgen 55"/>
          <p:cNvSpPr/>
          <p:nvPr/>
        </p:nvSpPr>
        <p:spPr>
          <a:xfrm>
            <a:off x="3721418" y="2328482"/>
            <a:ext cx="20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rgbClr val="E61F4F"/>
                </a:solidFill>
              </a:rPr>
              <a:t>Akciğer Kanseri</a:t>
            </a:r>
          </a:p>
        </p:txBody>
      </p:sp>
      <p:sp>
        <p:nvSpPr>
          <p:cNvPr id="57" name="Dikdörtgen 56"/>
          <p:cNvSpPr/>
          <p:nvPr/>
        </p:nvSpPr>
        <p:spPr>
          <a:xfrm>
            <a:off x="3945513" y="2681216"/>
            <a:ext cx="771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231F20"/>
                </a:solidFill>
              </a:rPr>
              <a:t>22 kat</a:t>
            </a:r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auto">
          <a:xfrm>
            <a:off x="3811486" y="2804190"/>
            <a:ext cx="137420" cy="174625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3811485" y="2978815"/>
            <a:ext cx="2136775" cy="174625"/>
          </a:xfrm>
          <a:prstGeom prst="rect">
            <a:avLst/>
          </a:prstGeom>
          <a:solidFill>
            <a:srgbClr val="FAB52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0" name="Dikdörtgen 59"/>
          <p:cNvSpPr/>
          <p:nvPr/>
        </p:nvSpPr>
        <p:spPr>
          <a:xfrm>
            <a:off x="7178187" y="2328482"/>
            <a:ext cx="14112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rgbClr val="E61F4F"/>
                </a:solidFill>
              </a:rPr>
              <a:t>Felç Olma</a:t>
            </a:r>
          </a:p>
        </p:txBody>
      </p:sp>
      <p:sp>
        <p:nvSpPr>
          <p:cNvPr id="61" name="Dikdörtgen 60"/>
          <p:cNvSpPr/>
          <p:nvPr/>
        </p:nvSpPr>
        <p:spPr>
          <a:xfrm>
            <a:off x="7388213" y="2681216"/>
            <a:ext cx="958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231F20"/>
                </a:solidFill>
              </a:rPr>
              <a:t>2-22 kat</a:t>
            </a:r>
          </a:p>
        </p:txBody>
      </p:sp>
      <p:sp>
        <p:nvSpPr>
          <p:cNvPr id="62" name="Rectangle 5"/>
          <p:cNvSpPr>
            <a:spLocks noChangeArrowheads="1"/>
          </p:cNvSpPr>
          <p:nvPr/>
        </p:nvSpPr>
        <p:spPr bwMode="auto">
          <a:xfrm>
            <a:off x="7268255" y="2804190"/>
            <a:ext cx="119958" cy="174625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3" name="Rectangle 6"/>
          <p:cNvSpPr>
            <a:spLocks noChangeArrowheads="1"/>
          </p:cNvSpPr>
          <p:nvPr/>
        </p:nvSpPr>
        <p:spPr bwMode="auto">
          <a:xfrm>
            <a:off x="7268254" y="2978815"/>
            <a:ext cx="2136775" cy="174625"/>
          </a:xfrm>
          <a:prstGeom prst="rect">
            <a:avLst/>
          </a:prstGeom>
          <a:solidFill>
            <a:srgbClr val="FAB52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51" name="Resim 3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084" y="1669041"/>
            <a:ext cx="675000" cy="686250"/>
          </a:xfrm>
          <a:prstGeom prst="rect">
            <a:avLst/>
          </a:prstGeom>
        </p:spPr>
      </p:pic>
      <p:pic>
        <p:nvPicPr>
          <p:cNvPr id="352" name="Resim 3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1466" y="2112380"/>
            <a:ext cx="517500" cy="528750"/>
          </a:xfrm>
          <a:prstGeom prst="rect">
            <a:avLst/>
          </a:prstGeom>
        </p:spPr>
      </p:pic>
      <p:pic>
        <p:nvPicPr>
          <p:cNvPr id="353" name="Resim 3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5097" y="3502736"/>
            <a:ext cx="517500" cy="528750"/>
          </a:xfrm>
          <a:prstGeom prst="rect">
            <a:avLst/>
          </a:prstGeom>
        </p:spPr>
      </p:pic>
      <p:pic>
        <p:nvPicPr>
          <p:cNvPr id="354" name="Resim 3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9920" y="3618642"/>
            <a:ext cx="517500" cy="528750"/>
          </a:xfrm>
          <a:prstGeom prst="rect">
            <a:avLst/>
          </a:prstGeom>
        </p:spPr>
      </p:pic>
      <p:pic>
        <p:nvPicPr>
          <p:cNvPr id="356" name="Resim 3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1070" y="5005578"/>
            <a:ext cx="517500" cy="52875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18899" y="4213230"/>
            <a:ext cx="765000" cy="1631250"/>
          </a:xfrm>
          <a:prstGeom prst="rect">
            <a:avLst/>
          </a:prstGeom>
        </p:spPr>
      </p:pic>
      <p:pic>
        <p:nvPicPr>
          <p:cNvPr id="52" name="Resim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209" y="4147392"/>
            <a:ext cx="675000" cy="686250"/>
          </a:xfrm>
          <a:prstGeom prst="rect">
            <a:avLst/>
          </a:prstGeom>
        </p:spPr>
      </p:pic>
      <p:pic>
        <p:nvPicPr>
          <p:cNvPr id="53" name="Resim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8187" y="4865987"/>
            <a:ext cx="517500" cy="528750"/>
          </a:xfrm>
          <a:prstGeom prst="rect">
            <a:avLst/>
          </a:prstGeom>
        </p:spPr>
      </p:pic>
      <p:pic>
        <p:nvPicPr>
          <p:cNvPr id="54" name="Resim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502" y="3584493"/>
            <a:ext cx="675000" cy="6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1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5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95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5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15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25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6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85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1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35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6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85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1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35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6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85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100"/>
                            </p:stCondLst>
                            <p:childTnLst>
                              <p:par>
                                <p:cTn id="1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3" grpId="0"/>
      <p:bldP spid="2" grpId="0"/>
      <p:bldP spid="44" grpId="0"/>
      <p:bldP spid="45" grpId="0"/>
      <p:bldP spid="46" grpId="0" animBg="1"/>
      <p:bldP spid="47" grpId="0" animBg="1"/>
      <p:bldP spid="56" grpId="0"/>
      <p:bldP spid="57" grpId="0"/>
      <p:bldP spid="58" grpId="0" animBg="1"/>
      <p:bldP spid="59" grpId="0" animBg="1"/>
      <p:bldP spid="60" grpId="0"/>
      <p:bldP spid="61" grpId="0"/>
      <p:bldP spid="62" grpId="0" animBg="1"/>
      <p:bldP spid="6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0413"/>
            <a:ext cx="12192000" cy="5495410"/>
          </a:xfrm>
          <a:prstGeom prst="rect">
            <a:avLst/>
          </a:prstGeom>
        </p:spPr>
      </p:pic>
      <p:grpSp>
        <p:nvGrpSpPr>
          <p:cNvPr id="34" name="Grup 33"/>
          <p:cNvGrpSpPr/>
          <p:nvPr/>
        </p:nvGrpSpPr>
        <p:grpSpPr>
          <a:xfrm>
            <a:off x="1" y="5641218"/>
            <a:ext cx="12192000" cy="952236"/>
            <a:chOff x="1" y="5641218"/>
            <a:chExt cx="12192000" cy="952236"/>
          </a:xfrm>
        </p:grpSpPr>
        <p:cxnSp>
          <p:nvCxnSpPr>
            <p:cNvPr id="35" name="Düz Bağlayıcı 34"/>
            <p:cNvCxnSpPr/>
            <p:nvPr/>
          </p:nvCxnSpPr>
          <p:spPr>
            <a:xfrm flipH="1">
              <a:off x="2908570" y="6183033"/>
              <a:ext cx="9283431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10570127" y="5955032"/>
              <a:ext cx="462545" cy="4625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DAD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7" name="Oval 36"/>
            <p:cNvSpPr/>
            <p:nvPr/>
          </p:nvSpPr>
          <p:spPr>
            <a:xfrm>
              <a:off x="10628851" y="6013756"/>
              <a:ext cx="352338" cy="352338"/>
            </a:xfrm>
            <a:prstGeom prst="ellipse">
              <a:avLst/>
            </a:prstGeom>
            <a:solidFill>
              <a:srgbClr val="DADAD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38" name="Resim 3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622" y="5641218"/>
              <a:ext cx="1998482" cy="952236"/>
            </a:xfrm>
            <a:prstGeom prst="rect">
              <a:avLst/>
            </a:prstGeom>
          </p:spPr>
        </p:pic>
        <p:cxnSp>
          <p:nvCxnSpPr>
            <p:cNvPr id="39" name="Düz Bağlayıcı 38"/>
            <p:cNvCxnSpPr/>
            <p:nvPr/>
          </p:nvCxnSpPr>
          <p:spPr>
            <a:xfrm flipH="1">
              <a:off x="1" y="6183033"/>
              <a:ext cx="517102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Dikdörtgen 39"/>
            <p:cNvSpPr/>
            <p:nvPr/>
          </p:nvSpPr>
          <p:spPr>
            <a:xfrm>
              <a:off x="10659788" y="6022145"/>
              <a:ext cx="290464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tr-TR" sz="16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3</a:t>
              </a:r>
              <a:endParaRPr lang="tr-TR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Dikdörtgen 29"/>
          <p:cNvSpPr/>
          <p:nvPr/>
        </p:nvSpPr>
        <p:spPr>
          <a:xfrm>
            <a:off x="6052623" y="0"/>
            <a:ext cx="6141943" cy="139820"/>
          </a:xfrm>
          <a:prstGeom prst="rect">
            <a:avLst/>
          </a:prstGeom>
          <a:solidFill>
            <a:srgbClr val="11A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Dikdörtgen 30"/>
          <p:cNvSpPr/>
          <p:nvPr/>
        </p:nvSpPr>
        <p:spPr>
          <a:xfrm>
            <a:off x="4623" y="0"/>
            <a:ext cx="2016000" cy="141414"/>
          </a:xfrm>
          <a:prstGeom prst="rect">
            <a:avLst/>
          </a:pr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Dikdörtgen 31"/>
          <p:cNvSpPr/>
          <p:nvPr/>
        </p:nvSpPr>
        <p:spPr>
          <a:xfrm>
            <a:off x="2020623" y="0"/>
            <a:ext cx="2016000" cy="141414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Dikdörtgen 32"/>
          <p:cNvSpPr/>
          <p:nvPr/>
        </p:nvSpPr>
        <p:spPr>
          <a:xfrm>
            <a:off x="4036623" y="0"/>
            <a:ext cx="2016000" cy="141414"/>
          </a:xfrm>
          <a:prstGeom prst="rect">
            <a:avLst/>
          </a:prstGeom>
          <a:solidFill>
            <a:srgbClr val="FAB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568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 33"/>
          <p:cNvGrpSpPr/>
          <p:nvPr/>
        </p:nvGrpSpPr>
        <p:grpSpPr>
          <a:xfrm>
            <a:off x="1" y="5641218"/>
            <a:ext cx="12192000" cy="952236"/>
            <a:chOff x="1" y="5641218"/>
            <a:chExt cx="12192000" cy="952236"/>
          </a:xfrm>
        </p:grpSpPr>
        <p:cxnSp>
          <p:nvCxnSpPr>
            <p:cNvPr id="35" name="Düz Bağlayıcı 34"/>
            <p:cNvCxnSpPr/>
            <p:nvPr/>
          </p:nvCxnSpPr>
          <p:spPr>
            <a:xfrm flipH="1">
              <a:off x="2908570" y="6183033"/>
              <a:ext cx="9283431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10570127" y="5955032"/>
              <a:ext cx="462545" cy="4625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DAD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7" name="Oval 36"/>
            <p:cNvSpPr/>
            <p:nvPr/>
          </p:nvSpPr>
          <p:spPr>
            <a:xfrm>
              <a:off x="10628851" y="6013756"/>
              <a:ext cx="352338" cy="352338"/>
            </a:xfrm>
            <a:prstGeom prst="ellipse">
              <a:avLst/>
            </a:prstGeom>
            <a:solidFill>
              <a:srgbClr val="DADAD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38" name="Resim 3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622" y="5641218"/>
              <a:ext cx="1998482" cy="952236"/>
            </a:xfrm>
            <a:prstGeom prst="rect">
              <a:avLst/>
            </a:prstGeom>
          </p:spPr>
        </p:pic>
        <p:cxnSp>
          <p:nvCxnSpPr>
            <p:cNvPr id="39" name="Düz Bağlayıcı 38"/>
            <p:cNvCxnSpPr/>
            <p:nvPr/>
          </p:nvCxnSpPr>
          <p:spPr>
            <a:xfrm flipH="1">
              <a:off x="1" y="6183033"/>
              <a:ext cx="517102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Dikdörtgen 39"/>
            <p:cNvSpPr/>
            <p:nvPr/>
          </p:nvSpPr>
          <p:spPr>
            <a:xfrm>
              <a:off x="10608692" y="6022145"/>
              <a:ext cx="392656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tr-TR" sz="1600" dirty="0">
                  <a:solidFill>
                    <a:schemeClr val="bg1"/>
                  </a:solidFill>
                </a:rPr>
                <a:t>30</a:t>
              </a:r>
            </a:p>
          </p:txBody>
        </p:sp>
      </p:grpSp>
      <p:sp>
        <p:nvSpPr>
          <p:cNvPr id="18" name="Dikdörtgen 17"/>
          <p:cNvSpPr/>
          <p:nvPr/>
        </p:nvSpPr>
        <p:spPr>
          <a:xfrm>
            <a:off x="6052623" y="0"/>
            <a:ext cx="6141943" cy="139820"/>
          </a:xfrm>
          <a:prstGeom prst="rect">
            <a:avLst/>
          </a:prstGeom>
          <a:solidFill>
            <a:srgbClr val="11A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4623" y="0"/>
            <a:ext cx="2016000" cy="141414"/>
          </a:xfrm>
          <a:prstGeom prst="rect">
            <a:avLst/>
          </a:pr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Dikdörtgen 19"/>
          <p:cNvSpPr/>
          <p:nvPr/>
        </p:nvSpPr>
        <p:spPr>
          <a:xfrm>
            <a:off x="2020623" y="0"/>
            <a:ext cx="2016000" cy="141414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Dikdörtgen 20"/>
          <p:cNvSpPr/>
          <p:nvPr/>
        </p:nvSpPr>
        <p:spPr>
          <a:xfrm>
            <a:off x="4036623" y="0"/>
            <a:ext cx="2016000" cy="141414"/>
          </a:xfrm>
          <a:prstGeom prst="rect">
            <a:avLst/>
          </a:prstGeom>
          <a:solidFill>
            <a:srgbClr val="FAB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2" name="Resim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03" y="130195"/>
            <a:ext cx="348750" cy="247500"/>
          </a:xfrm>
          <a:prstGeom prst="rect">
            <a:avLst/>
          </a:prstGeom>
        </p:spPr>
      </p:pic>
      <p:sp>
        <p:nvSpPr>
          <p:cNvPr id="23" name="Metin kutusu 22"/>
          <p:cNvSpPr txBox="1"/>
          <p:nvPr/>
        </p:nvSpPr>
        <p:spPr>
          <a:xfrm>
            <a:off x="417915" y="440572"/>
            <a:ext cx="45526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>
                <a:solidFill>
                  <a:srgbClr val="E61F4F"/>
                </a:solidFill>
              </a:rPr>
              <a:t>Biliyor musunuz?</a:t>
            </a:r>
          </a:p>
        </p:txBody>
      </p:sp>
      <p:cxnSp>
        <p:nvCxnSpPr>
          <p:cNvPr id="24" name="Düz Bağlayıcı 23"/>
          <p:cNvCxnSpPr/>
          <p:nvPr/>
        </p:nvCxnSpPr>
        <p:spPr>
          <a:xfrm flipH="1">
            <a:off x="513081" y="1416128"/>
            <a:ext cx="11165838" cy="0"/>
          </a:xfrm>
          <a:prstGeom prst="line">
            <a:avLst/>
          </a:prstGeom>
          <a:ln w="9525">
            <a:solidFill>
              <a:srgbClr val="DAD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Resi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345" y="1818354"/>
            <a:ext cx="900000" cy="9000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345" y="3078673"/>
            <a:ext cx="900000" cy="90000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400" y="4338992"/>
            <a:ext cx="909890" cy="900000"/>
          </a:xfrm>
          <a:prstGeom prst="rect">
            <a:avLst/>
          </a:prstGeom>
        </p:spPr>
      </p:pic>
      <p:grpSp>
        <p:nvGrpSpPr>
          <p:cNvPr id="8" name="Grup 7"/>
          <p:cNvGrpSpPr/>
          <p:nvPr/>
        </p:nvGrpSpPr>
        <p:grpSpPr>
          <a:xfrm>
            <a:off x="1668849" y="1834759"/>
            <a:ext cx="9531604" cy="954107"/>
            <a:chOff x="1668849" y="1834759"/>
            <a:chExt cx="9531604" cy="954107"/>
          </a:xfrm>
        </p:grpSpPr>
        <p:sp>
          <p:nvSpPr>
            <p:cNvPr id="5" name="Dikdörtgen 4"/>
            <p:cNvSpPr/>
            <p:nvPr/>
          </p:nvSpPr>
          <p:spPr>
            <a:xfrm>
              <a:off x="1752741" y="1834759"/>
              <a:ext cx="944771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2800" dirty="0">
                  <a:solidFill>
                    <a:srgbClr val="231F20"/>
                  </a:solidFill>
                </a:rPr>
                <a:t>Bir insan sigara ya da nargile yolu ile nikotini içine çektiği  zaman</a:t>
              </a:r>
            </a:p>
            <a:p>
              <a:r>
                <a:rPr lang="tr-TR" sz="2800" dirty="0">
                  <a:solidFill>
                    <a:srgbClr val="231F20"/>
                  </a:solidFill>
                </a:rPr>
                <a:t>bunların dumanı hem deriden, hem de akciğerlerden emilir.</a:t>
              </a:r>
            </a:p>
          </p:txBody>
        </p:sp>
        <p:sp>
          <p:nvSpPr>
            <p:cNvPr id="7" name="Dikdörtgen 6"/>
            <p:cNvSpPr/>
            <p:nvPr/>
          </p:nvSpPr>
          <p:spPr>
            <a:xfrm>
              <a:off x="1668849" y="1834759"/>
              <a:ext cx="9531603" cy="954107"/>
            </a:xfrm>
            <a:prstGeom prst="rect">
              <a:avLst/>
            </a:prstGeom>
            <a:noFill/>
            <a:ln>
              <a:solidFill>
                <a:srgbClr val="E61F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9" name="Grup 8"/>
          <p:cNvGrpSpPr/>
          <p:nvPr/>
        </p:nvGrpSpPr>
        <p:grpSpPr>
          <a:xfrm>
            <a:off x="1668848" y="3101954"/>
            <a:ext cx="10177851" cy="980150"/>
            <a:chOff x="1668848" y="3101954"/>
            <a:chExt cx="10177851" cy="980150"/>
          </a:xfrm>
        </p:grpSpPr>
        <p:sp>
          <p:nvSpPr>
            <p:cNvPr id="25" name="Dikdörtgen 24"/>
            <p:cNvSpPr/>
            <p:nvPr/>
          </p:nvSpPr>
          <p:spPr>
            <a:xfrm>
              <a:off x="1752740" y="3127997"/>
              <a:ext cx="1009395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2800" dirty="0">
                  <a:solidFill>
                    <a:srgbClr val="231F20"/>
                  </a:solidFill>
                </a:rPr>
                <a:t>Canları hep sigara içmek ister. Sigara isteyip de bulamadıklarında sinirlenirler. </a:t>
              </a:r>
            </a:p>
          </p:txBody>
        </p:sp>
        <p:sp>
          <p:nvSpPr>
            <p:cNvPr id="28" name="Dikdörtgen 27"/>
            <p:cNvSpPr/>
            <p:nvPr/>
          </p:nvSpPr>
          <p:spPr>
            <a:xfrm>
              <a:off x="1668848" y="3101954"/>
              <a:ext cx="9531603" cy="954107"/>
            </a:xfrm>
            <a:prstGeom prst="rect">
              <a:avLst/>
            </a:prstGeom>
            <a:noFill/>
            <a:ln>
              <a:solidFill>
                <a:srgbClr val="E61F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10" name="Grup 9"/>
          <p:cNvGrpSpPr/>
          <p:nvPr/>
        </p:nvGrpSpPr>
        <p:grpSpPr>
          <a:xfrm>
            <a:off x="1668847" y="4359441"/>
            <a:ext cx="10177851" cy="961169"/>
            <a:chOff x="1668847" y="4359441"/>
            <a:chExt cx="10177851" cy="961169"/>
          </a:xfrm>
        </p:grpSpPr>
        <p:sp>
          <p:nvSpPr>
            <p:cNvPr id="26" name="Dikdörtgen 25"/>
            <p:cNvSpPr/>
            <p:nvPr/>
          </p:nvSpPr>
          <p:spPr>
            <a:xfrm>
              <a:off x="1752739" y="4366503"/>
              <a:ext cx="1009395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2800" dirty="0">
                  <a:solidFill>
                    <a:srgbClr val="231F20"/>
                  </a:solidFill>
                </a:rPr>
                <a:t>Sigaranın kendilerine zarar verdiğini bilirler ama yine de sigarayı</a:t>
              </a:r>
            </a:p>
            <a:p>
              <a:r>
                <a:rPr lang="tr-TR" sz="2800" dirty="0">
                  <a:solidFill>
                    <a:srgbClr val="231F20"/>
                  </a:solidFill>
                </a:rPr>
                <a:t>bırakamazlar. Çünkü </a:t>
              </a:r>
              <a:r>
                <a:rPr lang="tr-TR" sz="2800" dirty="0">
                  <a:solidFill>
                    <a:srgbClr val="E61F4F"/>
                  </a:solidFill>
                </a:rPr>
                <a:t>artık bağımlı olmuşlardır.</a:t>
              </a:r>
            </a:p>
          </p:txBody>
        </p:sp>
        <p:sp>
          <p:nvSpPr>
            <p:cNvPr id="29" name="Dikdörtgen 28"/>
            <p:cNvSpPr/>
            <p:nvPr/>
          </p:nvSpPr>
          <p:spPr>
            <a:xfrm>
              <a:off x="1668847" y="4359441"/>
              <a:ext cx="9531603" cy="954107"/>
            </a:xfrm>
            <a:prstGeom prst="rect">
              <a:avLst/>
            </a:prstGeom>
            <a:noFill/>
            <a:ln>
              <a:solidFill>
                <a:srgbClr val="E61F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423584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9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15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4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65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0" y="0"/>
            <a:ext cx="12188825" cy="6858000"/>
          </a:xfrm>
          <a:prstGeom prst="rect">
            <a:avLst/>
          </a:prstGeom>
          <a:solidFill>
            <a:srgbClr val="009A3E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47" name="Metin kutusu 46"/>
          <p:cNvSpPr txBox="1"/>
          <p:nvPr/>
        </p:nvSpPr>
        <p:spPr>
          <a:xfrm>
            <a:off x="962126" y="1622574"/>
            <a:ext cx="75001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Şimdi herkes düşünsün bakalım.</a:t>
            </a:r>
          </a:p>
          <a:p>
            <a:r>
              <a:rPr lang="tr-TR" sz="2800" dirty="0">
                <a:solidFill>
                  <a:schemeClr val="bg1"/>
                </a:solidFill>
              </a:rPr>
              <a:t>Sizin onsuz yapamam, o olmadığında</a:t>
            </a:r>
          </a:p>
          <a:p>
            <a:r>
              <a:rPr lang="tr-TR" sz="2800" dirty="0">
                <a:solidFill>
                  <a:schemeClr val="bg1"/>
                </a:solidFill>
              </a:rPr>
              <a:t>çok mutsuz olurum dediğiniz bir şey var mı?</a:t>
            </a:r>
          </a:p>
          <a:p>
            <a:r>
              <a:rPr lang="tr-TR" sz="2800" dirty="0">
                <a:solidFill>
                  <a:schemeClr val="bg1"/>
                </a:solidFill>
              </a:rPr>
              <a:t>Sizce bunların hangisi bağımlılıktır?</a:t>
            </a:r>
          </a:p>
        </p:txBody>
      </p:sp>
      <p:sp>
        <p:nvSpPr>
          <p:cNvPr id="52" name="Dikdörtgen 51"/>
          <p:cNvSpPr/>
          <p:nvPr/>
        </p:nvSpPr>
        <p:spPr>
          <a:xfrm>
            <a:off x="10175999" y="0"/>
            <a:ext cx="2016000" cy="141414"/>
          </a:xfrm>
          <a:prstGeom prst="rect">
            <a:avLst/>
          </a:pr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3" name="Dikdörtgen 52"/>
          <p:cNvSpPr/>
          <p:nvPr/>
        </p:nvSpPr>
        <p:spPr>
          <a:xfrm>
            <a:off x="8157943" y="0"/>
            <a:ext cx="2016000" cy="141414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4" name="Dikdörtgen 53"/>
          <p:cNvSpPr/>
          <p:nvPr/>
        </p:nvSpPr>
        <p:spPr>
          <a:xfrm>
            <a:off x="6141943" y="0"/>
            <a:ext cx="2016000" cy="141414"/>
          </a:xfrm>
          <a:prstGeom prst="rect">
            <a:avLst/>
          </a:prstGeom>
          <a:solidFill>
            <a:srgbClr val="FAB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Metin kutusu 28"/>
          <p:cNvSpPr txBox="1"/>
          <p:nvPr/>
        </p:nvSpPr>
        <p:spPr>
          <a:xfrm>
            <a:off x="962127" y="785176"/>
            <a:ext cx="5987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bg1"/>
                </a:solidFill>
              </a:rPr>
              <a:t>Neler Benim İçin Vazgeçilmez?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11300" y="6170613"/>
            <a:ext cx="355600" cy="350838"/>
          </a:xfrm>
          <a:prstGeom prst="rect">
            <a:avLst/>
          </a:prstGeom>
          <a:solidFill>
            <a:srgbClr val="0F8E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938338" y="5849938"/>
            <a:ext cx="252413" cy="247650"/>
          </a:xfrm>
          <a:prstGeom prst="rect">
            <a:avLst/>
          </a:prstGeom>
          <a:solidFill>
            <a:srgbClr val="0F8E4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17" name="Grup 16"/>
          <p:cNvGrpSpPr/>
          <p:nvPr/>
        </p:nvGrpSpPr>
        <p:grpSpPr>
          <a:xfrm>
            <a:off x="-6350" y="3705225"/>
            <a:ext cx="2243138" cy="3152775"/>
            <a:chOff x="-6350" y="3705225"/>
            <a:chExt cx="2243138" cy="3152775"/>
          </a:xfrm>
        </p:grpSpPr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788988" y="6251575"/>
              <a:ext cx="619125" cy="606425"/>
            </a:xfrm>
            <a:prstGeom prst="rect">
              <a:avLst/>
            </a:prstGeom>
            <a:solidFill>
              <a:srgbClr val="0F8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-6350" y="3705225"/>
              <a:ext cx="2243138" cy="2355850"/>
            </a:xfrm>
            <a:custGeom>
              <a:avLst/>
              <a:gdLst>
                <a:gd name="T0" fmla="*/ 0 w 914"/>
                <a:gd name="T1" fmla="*/ 459 h 960"/>
                <a:gd name="T2" fmla="*/ 451 w 914"/>
                <a:gd name="T3" fmla="*/ 0 h 960"/>
                <a:gd name="T4" fmla="*/ 914 w 914"/>
                <a:gd name="T5" fmla="*/ 359 h 960"/>
                <a:gd name="T6" fmla="*/ 575 w 914"/>
                <a:gd name="T7" fmla="*/ 890 h 960"/>
                <a:gd name="T8" fmla="*/ 575 w 914"/>
                <a:gd name="T9" fmla="*/ 960 h 960"/>
                <a:gd name="T10" fmla="*/ 325 w 914"/>
                <a:gd name="T11" fmla="*/ 960 h 960"/>
                <a:gd name="T12" fmla="*/ 325 w 914"/>
                <a:gd name="T13" fmla="*/ 877 h 960"/>
                <a:gd name="T14" fmla="*/ 622 w 914"/>
                <a:gd name="T15" fmla="*/ 385 h 960"/>
                <a:gd name="T16" fmla="*/ 464 w 914"/>
                <a:gd name="T17" fmla="*/ 217 h 960"/>
                <a:gd name="T18" fmla="*/ 273 w 914"/>
                <a:gd name="T19" fmla="*/ 459 h 960"/>
                <a:gd name="T20" fmla="*/ 0 w 914"/>
                <a:gd name="T21" fmla="*/ 459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4" h="960">
                  <a:moveTo>
                    <a:pt x="0" y="459"/>
                  </a:moveTo>
                  <a:cubicBezTo>
                    <a:pt x="5" y="193"/>
                    <a:pt x="178" y="0"/>
                    <a:pt x="451" y="0"/>
                  </a:cubicBezTo>
                  <a:cubicBezTo>
                    <a:pt x="800" y="0"/>
                    <a:pt x="914" y="217"/>
                    <a:pt x="914" y="359"/>
                  </a:cubicBezTo>
                  <a:cubicBezTo>
                    <a:pt x="914" y="713"/>
                    <a:pt x="607" y="665"/>
                    <a:pt x="575" y="890"/>
                  </a:cubicBezTo>
                  <a:cubicBezTo>
                    <a:pt x="575" y="960"/>
                    <a:pt x="575" y="960"/>
                    <a:pt x="575" y="960"/>
                  </a:cubicBezTo>
                  <a:cubicBezTo>
                    <a:pt x="325" y="960"/>
                    <a:pt x="325" y="960"/>
                    <a:pt x="325" y="960"/>
                  </a:cubicBezTo>
                  <a:cubicBezTo>
                    <a:pt x="325" y="877"/>
                    <a:pt x="325" y="877"/>
                    <a:pt x="325" y="877"/>
                  </a:cubicBezTo>
                  <a:cubicBezTo>
                    <a:pt x="351" y="555"/>
                    <a:pt x="627" y="585"/>
                    <a:pt x="622" y="385"/>
                  </a:cubicBezTo>
                  <a:cubicBezTo>
                    <a:pt x="622" y="271"/>
                    <a:pt x="562" y="217"/>
                    <a:pt x="464" y="217"/>
                  </a:cubicBezTo>
                  <a:cubicBezTo>
                    <a:pt x="330" y="217"/>
                    <a:pt x="273" y="327"/>
                    <a:pt x="273" y="459"/>
                  </a:cubicBezTo>
                  <a:cubicBezTo>
                    <a:pt x="0" y="459"/>
                    <a:pt x="0" y="459"/>
                    <a:pt x="0" y="459"/>
                  </a:cubicBezTo>
                  <a:close/>
                </a:path>
              </a:pathLst>
            </a:custGeom>
            <a:solidFill>
              <a:srgbClr val="0F8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19" name="Grup 18"/>
          <p:cNvGrpSpPr/>
          <p:nvPr/>
        </p:nvGrpSpPr>
        <p:grpSpPr>
          <a:xfrm>
            <a:off x="2570163" y="3514725"/>
            <a:ext cx="690563" cy="971551"/>
            <a:chOff x="2570163" y="3514725"/>
            <a:chExt cx="690563" cy="971551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2814638" y="4300538"/>
              <a:ext cx="190500" cy="185738"/>
            </a:xfrm>
            <a:prstGeom prst="rect">
              <a:avLst/>
            </a:prstGeom>
            <a:solidFill>
              <a:srgbClr val="0F8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570163" y="3514725"/>
              <a:ext cx="690563" cy="727075"/>
            </a:xfrm>
            <a:custGeom>
              <a:avLst/>
              <a:gdLst>
                <a:gd name="T0" fmla="*/ 0 w 281"/>
                <a:gd name="T1" fmla="*/ 141 h 296"/>
                <a:gd name="T2" fmla="*/ 139 w 281"/>
                <a:gd name="T3" fmla="*/ 0 h 296"/>
                <a:gd name="T4" fmla="*/ 281 w 281"/>
                <a:gd name="T5" fmla="*/ 110 h 296"/>
                <a:gd name="T6" fmla="*/ 177 w 281"/>
                <a:gd name="T7" fmla="*/ 274 h 296"/>
                <a:gd name="T8" fmla="*/ 177 w 281"/>
                <a:gd name="T9" fmla="*/ 296 h 296"/>
                <a:gd name="T10" fmla="*/ 100 w 281"/>
                <a:gd name="T11" fmla="*/ 296 h 296"/>
                <a:gd name="T12" fmla="*/ 100 w 281"/>
                <a:gd name="T13" fmla="*/ 270 h 296"/>
                <a:gd name="T14" fmla="*/ 191 w 281"/>
                <a:gd name="T15" fmla="*/ 118 h 296"/>
                <a:gd name="T16" fmla="*/ 143 w 281"/>
                <a:gd name="T17" fmla="*/ 67 h 296"/>
                <a:gd name="T18" fmla="*/ 84 w 281"/>
                <a:gd name="T19" fmla="*/ 141 h 296"/>
                <a:gd name="T20" fmla="*/ 0 w 281"/>
                <a:gd name="T21" fmla="*/ 141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1" h="296">
                  <a:moveTo>
                    <a:pt x="0" y="141"/>
                  </a:moveTo>
                  <a:cubicBezTo>
                    <a:pt x="1" y="59"/>
                    <a:pt x="54" y="0"/>
                    <a:pt x="139" y="0"/>
                  </a:cubicBezTo>
                  <a:cubicBezTo>
                    <a:pt x="246" y="0"/>
                    <a:pt x="281" y="67"/>
                    <a:pt x="281" y="110"/>
                  </a:cubicBezTo>
                  <a:cubicBezTo>
                    <a:pt x="281" y="220"/>
                    <a:pt x="187" y="205"/>
                    <a:pt x="177" y="274"/>
                  </a:cubicBezTo>
                  <a:cubicBezTo>
                    <a:pt x="177" y="296"/>
                    <a:pt x="177" y="296"/>
                    <a:pt x="177" y="296"/>
                  </a:cubicBezTo>
                  <a:cubicBezTo>
                    <a:pt x="100" y="296"/>
                    <a:pt x="100" y="296"/>
                    <a:pt x="100" y="296"/>
                  </a:cubicBezTo>
                  <a:cubicBezTo>
                    <a:pt x="100" y="270"/>
                    <a:pt x="100" y="270"/>
                    <a:pt x="100" y="270"/>
                  </a:cubicBezTo>
                  <a:cubicBezTo>
                    <a:pt x="108" y="171"/>
                    <a:pt x="193" y="180"/>
                    <a:pt x="191" y="118"/>
                  </a:cubicBezTo>
                  <a:cubicBezTo>
                    <a:pt x="191" y="84"/>
                    <a:pt x="173" y="67"/>
                    <a:pt x="143" y="67"/>
                  </a:cubicBezTo>
                  <a:cubicBezTo>
                    <a:pt x="101" y="67"/>
                    <a:pt x="84" y="101"/>
                    <a:pt x="84" y="141"/>
                  </a:cubicBezTo>
                  <a:cubicBezTo>
                    <a:pt x="0" y="141"/>
                    <a:pt x="0" y="141"/>
                    <a:pt x="0" y="141"/>
                  </a:cubicBezTo>
                  <a:close/>
                </a:path>
              </a:pathLst>
            </a:custGeom>
            <a:solidFill>
              <a:srgbClr val="0F8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18" name="Grup 17"/>
          <p:cNvGrpSpPr/>
          <p:nvPr/>
        </p:nvGrpSpPr>
        <p:grpSpPr>
          <a:xfrm>
            <a:off x="2909888" y="4913313"/>
            <a:ext cx="895350" cy="1257300"/>
            <a:chOff x="2909888" y="4913313"/>
            <a:chExt cx="895350" cy="1257300"/>
          </a:xfrm>
        </p:grpSpPr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3228975" y="5929313"/>
              <a:ext cx="244475" cy="241300"/>
            </a:xfrm>
            <a:prstGeom prst="rect">
              <a:avLst/>
            </a:prstGeom>
            <a:solidFill>
              <a:srgbClr val="0F8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909888" y="4913313"/>
              <a:ext cx="895350" cy="939800"/>
            </a:xfrm>
            <a:custGeom>
              <a:avLst/>
              <a:gdLst>
                <a:gd name="T0" fmla="*/ 0 w 365"/>
                <a:gd name="T1" fmla="*/ 183 h 383"/>
                <a:gd name="T2" fmla="*/ 180 w 365"/>
                <a:gd name="T3" fmla="*/ 0 h 383"/>
                <a:gd name="T4" fmla="*/ 365 w 365"/>
                <a:gd name="T5" fmla="*/ 143 h 383"/>
                <a:gd name="T6" fmla="*/ 230 w 365"/>
                <a:gd name="T7" fmla="*/ 355 h 383"/>
                <a:gd name="T8" fmla="*/ 230 w 365"/>
                <a:gd name="T9" fmla="*/ 383 h 383"/>
                <a:gd name="T10" fmla="*/ 130 w 365"/>
                <a:gd name="T11" fmla="*/ 383 h 383"/>
                <a:gd name="T12" fmla="*/ 130 w 365"/>
                <a:gd name="T13" fmla="*/ 350 h 383"/>
                <a:gd name="T14" fmla="*/ 248 w 365"/>
                <a:gd name="T15" fmla="*/ 153 h 383"/>
                <a:gd name="T16" fmla="*/ 185 w 365"/>
                <a:gd name="T17" fmla="*/ 87 h 383"/>
                <a:gd name="T18" fmla="*/ 109 w 365"/>
                <a:gd name="T19" fmla="*/ 183 h 383"/>
                <a:gd name="T20" fmla="*/ 0 w 365"/>
                <a:gd name="T21" fmla="*/ 18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5" h="383">
                  <a:moveTo>
                    <a:pt x="0" y="183"/>
                  </a:moveTo>
                  <a:cubicBezTo>
                    <a:pt x="3" y="77"/>
                    <a:pt x="71" y="0"/>
                    <a:pt x="180" y="0"/>
                  </a:cubicBezTo>
                  <a:cubicBezTo>
                    <a:pt x="319" y="0"/>
                    <a:pt x="365" y="87"/>
                    <a:pt x="365" y="143"/>
                  </a:cubicBezTo>
                  <a:cubicBezTo>
                    <a:pt x="365" y="284"/>
                    <a:pt x="242" y="265"/>
                    <a:pt x="230" y="355"/>
                  </a:cubicBezTo>
                  <a:cubicBezTo>
                    <a:pt x="230" y="383"/>
                    <a:pt x="230" y="383"/>
                    <a:pt x="230" y="383"/>
                  </a:cubicBezTo>
                  <a:cubicBezTo>
                    <a:pt x="130" y="383"/>
                    <a:pt x="130" y="383"/>
                    <a:pt x="130" y="383"/>
                  </a:cubicBezTo>
                  <a:cubicBezTo>
                    <a:pt x="130" y="350"/>
                    <a:pt x="130" y="350"/>
                    <a:pt x="130" y="350"/>
                  </a:cubicBezTo>
                  <a:cubicBezTo>
                    <a:pt x="140" y="222"/>
                    <a:pt x="251" y="233"/>
                    <a:pt x="248" y="153"/>
                  </a:cubicBezTo>
                  <a:cubicBezTo>
                    <a:pt x="248" y="108"/>
                    <a:pt x="225" y="87"/>
                    <a:pt x="185" y="87"/>
                  </a:cubicBezTo>
                  <a:cubicBezTo>
                    <a:pt x="132" y="87"/>
                    <a:pt x="109" y="130"/>
                    <a:pt x="109" y="183"/>
                  </a:cubicBezTo>
                  <a:cubicBezTo>
                    <a:pt x="0" y="183"/>
                    <a:pt x="0" y="183"/>
                    <a:pt x="0" y="183"/>
                  </a:cubicBezTo>
                  <a:close/>
                </a:path>
              </a:pathLst>
            </a:custGeom>
            <a:solidFill>
              <a:srgbClr val="0F8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20" name="Grup 19"/>
          <p:cNvGrpSpPr/>
          <p:nvPr/>
        </p:nvGrpSpPr>
        <p:grpSpPr>
          <a:xfrm>
            <a:off x="3444875" y="4076700"/>
            <a:ext cx="382588" cy="539751"/>
            <a:chOff x="3444875" y="4076700"/>
            <a:chExt cx="382588" cy="539751"/>
          </a:xfrm>
        </p:grpSpPr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3579813" y="4513263"/>
              <a:ext cx="104775" cy="103188"/>
            </a:xfrm>
            <a:prstGeom prst="rect">
              <a:avLst/>
            </a:prstGeom>
            <a:solidFill>
              <a:srgbClr val="0F8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3444875" y="4076700"/>
              <a:ext cx="382588" cy="401638"/>
            </a:xfrm>
            <a:custGeom>
              <a:avLst/>
              <a:gdLst>
                <a:gd name="T0" fmla="*/ 0 w 156"/>
                <a:gd name="T1" fmla="*/ 79 h 164"/>
                <a:gd name="T2" fmla="*/ 77 w 156"/>
                <a:gd name="T3" fmla="*/ 0 h 164"/>
                <a:gd name="T4" fmla="*/ 156 w 156"/>
                <a:gd name="T5" fmla="*/ 61 h 164"/>
                <a:gd name="T6" fmla="*/ 98 w 156"/>
                <a:gd name="T7" fmla="*/ 152 h 164"/>
                <a:gd name="T8" fmla="*/ 98 w 156"/>
                <a:gd name="T9" fmla="*/ 164 h 164"/>
                <a:gd name="T10" fmla="*/ 55 w 156"/>
                <a:gd name="T11" fmla="*/ 164 h 164"/>
                <a:gd name="T12" fmla="*/ 55 w 156"/>
                <a:gd name="T13" fmla="*/ 150 h 164"/>
                <a:gd name="T14" fmla="*/ 106 w 156"/>
                <a:gd name="T15" fmla="*/ 66 h 164"/>
                <a:gd name="T16" fmla="*/ 79 w 156"/>
                <a:gd name="T17" fmla="*/ 37 h 164"/>
                <a:gd name="T18" fmla="*/ 46 w 156"/>
                <a:gd name="T19" fmla="*/ 79 h 164"/>
                <a:gd name="T20" fmla="*/ 0 w 156"/>
                <a:gd name="T21" fmla="*/ 7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" h="164">
                  <a:moveTo>
                    <a:pt x="0" y="79"/>
                  </a:moveTo>
                  <a:cubicBezTo>
                    <a:pt x="1" y="33"/>
                    <a:pt x="30" y="0"/>
                    <a:pt x="77" y="0"/>
                  </a:cubicBezTo>
                  <a:cubicBezTo>
                    <a:pt x="136" y="0"/>
                    <a:pt x="156" y="37"/>
                    <a:pt x="156" y="61"/>
                  </a:cubicBezTo>
                  <a:cubicBezTo>
                    <a:pt x="156" y="122"/>
                    <a:pt x="103" y="114"/>
                    <a:pt x="98" y="152"/>
                  </a:cubicBezTo>
                  <a:cubicBezTo>
                    <a:pt x="98" y="164"/>
                    <a:pt x="98" y="164"/>
                    <a:pt x="98" y="164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55" y="150"/>
                    <a:pt x="55" y="150"/>
                    <a:pt x="55" y="150"/>
                  </a:cubicBezTo>
                  <a:cubicBezTo>
                    <a:pt x="60" y="95"/>
                    <a:pt x="107" y="100"/>
                    <a:pt x="106" y="66"/>
                  </a:cubicBezTo>
                  <a:cubicBezTo>
                    <a:pt x="106" y="47"/>
                    <a:pt x="96" y="37"/>
                    <a:pt x="79" y="37"/>
                  </a:cubicBezTo>
                  <a:cubicBezTo>
                    <a:pt x="56" y="37"/>
                    <a:pt x="46" y="56"/>
                    <a:pt x="46" y="79"/>
                  </a:cubicBezTo>
                  <a:cubicBezTo>
                    <a:pt x="0" y="79"/>
                    <a:pt x="0" y="79"/>
                    <a:pt x="0" y="79"/>
                  </a:cubicBezTo>
                  <a:close/>
                </a:path>
              </a:pathLst>
            </a:custGeom>
            <a:solidFill>
              <a:srgbClr val="0F8E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pic>
        <p:nvPicPr>
          <p:cNvPr id="3" name="Resim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5700" y="700326"/>
            <a:ext cx="2164562" cy="55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87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3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2" grpId="0" animBg="1"/>
      <p:bldP spid="53" grpId="0" animBg="1"/>
      <p:bldP spid="54" grpId="0" animBg="1"/>
      <p:bldP spid="29" grpId="0"/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48686"/>
            <a:ext cx="7721645" cy="5499804"/>
          </a:xfrm>
          <a:prstGeom prst="rect">
            <a:avLst/>
          </a:prstGeom>
        </p:spPr>
      </p:pic>
      <p:grpSp>
        <p:nvGrpSpPr>
          <p:cNvPr id="34" name="Grup 33"/>
          <p:cNvGrpSpPr/>
          <p:nvPr/>
        </p:nvGrpSpPr>
        <p:grpSpPr>
          <a:xfrm>
            <a:off x="1" y="5641218"/>
            <a:ext cx="12192000" cy="952236"/>
            <a:chOff x="1" y="5641218"/>
            <a:chExt cx="12192000" cy="952236"/>
          </a:xfrm>
        </p:grpSpPr>
        <p:cxnSp>
          <p:nvCxnSpPr>
            <p:cNvPr id="35" name="Düz Bağlayıcı 34"/>
            <p:cNvCxnSpPr/>
            <p:nvPr/>
          </p:nvCxnSpPr>
          <p:spPr>
            <a:xfrm flipH="1">
              <a:off x="2908570" y="6183033"/>
              <a:ext cx="9283431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10570127" y="5955032"/>
              <a:ext cx="462545" cy="4625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DAD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7" name="Oval 36"/>
            <p:cNvSpPr/>
            <p:nvPr/>
          </p:nvSpPr>
          <p:spPr>
            <a:xfrm>
              <a:off x="10628851" y="6013756"/>
              <a:ext cx="352338" cy="352338"/>
            </a:xfrm>
            <a:prstGeom prst="ellipse">
              <a:avLst/>
            </a:prstGeom>
            <a:solidFill>
              <a:srgbClr val="DADAD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38" name="Resim 3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622" y="5641218"/>
              <a:ext cx="1998482" cy="952236"/>
            </a:xfrm>
            <a:prstGeom prst="rect">
              <a:avLst/>
            </a:prstGeom>
          </p:spPr>
        </p:pic>
        <p:cxnSp>
          <p:nvCxnSpPr>
            <p:cNvPr id="39" name="Düz Bağlayıcı 38"/>
            <p:cNvCxnSpPr/>
            <p:nvPr/>
          </p:nvCxnSpPr>
          <p:spPr>
            <a:xfrm flipH="1">
              <a:off x="1" y="6183033"/>
              <a:ext cx="517102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Dikdörtgen 39"/>
            <p:cNvSpPr/>
            <p:nvPr/>
          </p:nvSpPr>
          <p:spPr>
            <a:xfrm>
              <a:off x="10608692" y="6022145"/>
              <a:ext cx="392656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tr-TR" sz="1600" dirty="0">
                  <a:solidFill>
                    <a:schemeClr val="bg1"/>
                  </a:solidFill>
                </a:rPr>
                <a:t>32</a:t>
              </a:r>
            </a:p>
          </p:txBody>
        </p:sp>
      </p:grpSp>
      <p:sp>
        <p:nvSpPr>
          <p:cNvPr id="16" name="Dikdörtgen 15"/>
          <p:cNvSpPr/>
          <p:nvPr/>
        </p:nvSpPr>
        <p:spPr>
          <a:xfrm>
            <a:off x="6052623" y="0"/>
            <a:ext cx="6141943" cy="139820"/>
          </a:xfrm>
          <a:prstGeom prst="rect">
            <a:avLst/>
          </a:prstGeom>
          <a:solidFill>
            <a:srgbClr val="11A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>
            <a:off x="0" y="0"/>
            <a:ext cx="2020623" cy="139820"/>
          </a:xfrm>
          <a:prstGeom prst="rect">
            <a:avLst/>
          </a:pr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Dikdörtgen 17"/>
          <p:cNvSpPr/>
          <p:nvPr/>
        </p:nvSpPr>
        <p:spPr>
          <a:xfrm>
            <a:off x="2020623" y="0"/>
            <a:ext cx="2016000" cy="141414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4036623" y="0"/>
            <a:ext cx="2016000" cy="141414"/>
          </a:xfrm>
          <a:prstGeom prst="rect">
            <a:avLst/>
          </a:prstGeom>
          <a:solidFill>
            <a:srgbClr val="FAB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3578087" y="529390"/>
            <a:ext cx="819361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dirty="0"/>
              <a:t>Biliyorum çocuklar siz sigara içmiyorsunuz.</a:t>
            </a:r>
          </a:p>
          <a:p>
            <a:pPr algn="r"/>
            <a:r>
              <a:rPr lang="tr-TR" sz="2800" dirty="0"/>
              <a:t>Ancak sigara içmeyen ama sigara içilen yerlerde bulunan kişilere </a:t>
            </a:r>
            <a:r>
              <a:rPr lang="tr-TR" sz="2800" dirty="0">
                <a:solidFill>
                  <a:srgbClr val="E61F4F"/>
                </a:solidFill>
              </a:rPr>
              <a:t>pasif içici </a:t>
            </a:r>
            <a:r>
              <a:rPr lang="tr-TR" sz="2800" dirty="0"/>
              <a:t>denir.</a:t>
            </a:r>
          </a:p>
          <a:p>
            <a:pPr algn="r"/>
            <a:endParaRPr lang="tr-TR" sz="2800" dirty="0"/>
          </a:p>
          <a:p>
            <a:pPr algn="r"/>
            <a:r>
              <a:rPr lang="tr-TR" sz="2800" dirty="0"/>
              <a:t>Yani bu kişiler sigarayı ağızlarına almazlar</a:t>
            </a:r>
          </a:p>
          <a:p>
            <a:pPr algn="r"/>
            <a:r>
              <a:rPr lang="tr-TR" sz="2800" dirty="0"/>
              <a:t>ama sigara dumanı onların ağzından ve</a:t>
            </a:r>
          </a:p>
          <a:p>
            <a:pPr algn="r"/>
            <a:r>
              <a:rPr lang="tr-TR" sz="2800" dirty="0"/>
              <a:t>burnundan vücutlarına girer.</a:t>
            </a:r>
          </a:p>
        </p:txBody>
      </p:sp>
    </p:spTree>
    <p:extLst>
      <p:ext uri="{BB962C8B-B14F-4D97-AF65-F5344CB8AC3E}">
        <p14:creationId xmlns:p14="http://schemas.microsoft.com/office/powerpoint/2010/main" val="396688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48686"/>
            <a:ext cx="7721645" cy="5499804"/>
          </a:xfrm>
          <a:prstGeom prst="rect">
            <a:avLst/>
          </a:prstGeom>
        </p:spPr>
      </p:pic>
      <p:grpSp>
        <p:nvGrpSpPr>
          <p:cNvPr id="34" name="Grup 33"/>
          <p:cNvGrpSpPr/>
          <p:nvPr/>
        </p:nvGrpSpPr>
        <p:grpSpPr>
          <a:xfrm>
            <a:off x="1" y="5641218"/>
            <a:ext cx="12192000" cy="952236"/>
            <a:chOff x="1" y="5641218"/>
            <a:chExt cx="12192000" cy="952236"/>
          </a:xfrm>
        </p:grpSpPr>
        <p:cxnSp>
          <p:nvCxnSpPr>
            <p:cNvPr id="35" name="Düz Bağlayıcı 34"/>
            <p:cNvCxnSpPr/>
            <p:nvPr/>
          </p:nvCxnSpPr>
          <p:spPr>
            <a:xfrm flipH="1">
              <a:off x="2908570" y="6183033"/>
              <a:ext cx="9283431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10570127" y="5955032"/>
              <a:ext cx="462545" cy="4625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DAD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7" name="Oval 36"/>
            <p:cNvSpPr/>
            <p:nvPr/>
          </p:nvSpPr>
          <p:spPr>
            <a:xfrm>
              <a:off x="10628851" y="6013756"/>
              <a:ext cx="352338" cy="352338"/>
            </a:xfrm>
            <a:prstGeom prst="ellipse">
              <a:avLst/>
            </a:prstGeom>
            <a:solidFill>
              <a:srgbClr val="DADAD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38" name="Resim 3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622" y="5641218"/>
              <a:ext cx="1998482" cy="952236"/>
            </a:xfrm>
            <a:prstGeom prst="rect">
              <a:avLst/>
            </a:prstGeom>
          </p:spPr>
        </p:pic>
        <p:cxnSp>
          <p:nvCxnSpPr>
            <p:cNvPr id="39" name="Düz Bağlayıcı 38"/>
            <p:cNvCxnSpPr/>
            <p:nvPr/>
          </p:nvCxnSpPr>
          <p:spPr>
            <a:xfrm flipH="1">
              <a:off x="1" y="6183033"/>
              <a:ext cx="517102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Dikdörtgen 39"/>
            <p:cNvSpPr/>
            <p:nvPr/>
          </p:nvSpPr>
          <p:spPr>
            <a:xfrm>
              <a:off x="10608692" y="6022145"/>
              <a:ext cx="392656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tr-TR" sz="1600" dirty="0">
                  <a:solidFill>
                    <a:schemeClr val="bg1"/>
                  </a:solidFill>
                </a:rPr>
                <a:t>33</a:t>
              </a:r>
            </a:p>
          </p:txBody>
        </p:sp>
      </p:grpSp>
      <p:sp>
        <p:nvSpPr>
          <p:cNvPr id="16" name="Dikdörtgen 15"/>
          <p:cNvSpPr/>
          <p:nvPr/>
        </p:nvSpPr>
        <p:spPr>
          <a:xfrm>
            <a:off x="6052623" y="0"/>
            <a:ext cx="6141943" cy="139820"/>
          </a:xfrm>
          <a:prstGeom prst="rect">
            <a:avLst/>
          </a:prstGeom>
          <a:solidFill>
            <a:srgbClr val="11A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>
            <a:off x="0" y="0"/>
            <a:ext cx="2020623" cy="139820"/>
          </a:xfrm>
          <a:prstGeom prst="rect">
            <a:avLst/>
          </a:pr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Dikdörtgen 17"/>
          <p:cNvSpPr/>
          <p:nvPr/>
        </p:nvSpPr>
        <p:spPr>
          <a:xfrm>
            <a:off x="2020623" y="0"/>
            <a:ext cx="2016000" cy="141414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4036623" y="0"/>
            <a:ext cx="2016000" cy="141414"/>
          </a:xfrm>
          <a:prstGeom prst="rect">
            <a:avLst/>
          </a:prstGeom>
          <a:solidFill>
            <a:srgbClr val="FAB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5512904" y="529390"/>
            <a:ext cx="62587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dirty="0"/>
              <a:t>Sigaradan çıkan dumanda da birçok</a:t>
            </a:r>
          </a:p>
          <a:p>
            <a:pPr algn="r"/>
            <a:r>
              <a:rPr lang="tr-TR" sz="2800" dirty="0"/>
              <a:t>zararlı madde vardır. Bu nedenle</a:t>
            </a:r>
          </a:p>
          <a:p>
            <a:pPr algn="r"/>
            <a:r>
              <a:rPr lang="tr-TR" sz="2800" dirty="0"/>
              <a:t>sigara içilen yerlerde duran çocuklar da</a:t>
            </a:r>
          </a:p>
          <a:p>
            <a:pPr algn="r"/>
            <a:r>
              <a:rPr lang="tr-TR" sz="2800" dirty="0"/>
              <a:t>sigaradan zarar görürler. </a:t>
            </a:r>
          </a:p>
        </p:txBody>
      </p:sp>
    </p:spTree>
    <p:extLst>
      <p:ext uri="{BB962C8B-B14F-4D97-AF65-F5344CB8AC3E}">
        <p14:creationId xmlns:p14="http://schemas.microsoft.com/office/powerpoint/2010/main" val="211511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 33"/>
          <p:cNvGrpSpPr/>
          <p:nvPr/>
        </p:nvGrpSpPr>
        <p:grpSpPr>
          <a:xfrm>
            <a:off x="1" y="5955032"/>
            <a:ext cx="12192001" cy="462545"/>
            <a:chOff x="1" y="5955032"/>
            <a:chExt cx="12192001" cy="462545"/>
          </a:xfrm>
        </p:grpSpPr>
        <p:cxnSp>
          <p:nvCxnSpPr>
            <p:cNvPr id="35" name="Düz Bağlayıcı 34"/>
            <p:cNvCxnSpPr/>
            <p:nvPr/>
          </p:nvCxnSpPr>
          <p:spPr>
            <a:xfrm flipH="1">
              <a:off x="2589196" y="6183033"/>
              <a:ext cx="9602806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10570127" y="5955032"/>
              <a:ext cx="462545" cy="4625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DAD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7" name="Oval 36"/>
            <p:cNvSpPr/>
            <p:nvPr/>
          </p:nvSpPr>
          <p:spPr>
            <a:xfrm>
              <a:off x="10628851" y="6013756"/>
              <a:ext cx="352338" cy="352338"/>
            </a:xfrm>
            <a:prstGeom prst="ellipse">
              <a:avLst/>
            </a:prstGeom>
            <a:solidFill>
              <a:srgbClr val="DADAD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39" name="Düz Bağlayıcı 38"/>
            <p:cNvCxnSpPr/>
            <p:nvPr/>
          </p:nvCxnSpPr>
          <p:spPr>
            <a:xfrm flipH="1">
              <a:off x="1" y="6183033"/>
              <a:ext cx="1453414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Dikdörtgen 39"/>
            <p:cNvSpPr/>
            <p:nvPr/>
          </p:nvSpPr>
          <p:spPr>
            <a:xfrm>
              <a:off x="10608692" y="6022145"/>
              <a:ext cx="392656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tr-TR" sz="1600" dirty="0">
                  <a:solidFill>
                    <a:schemeClr val="bg1"/>
                  </a:solidFill>
                </a:rPr>
                <a:t>34</a:t>
              </a:r>
            </a:p>
          </p:txBody>
        </p:sp>
      </p:grpSp>
      <p:sp>
        <p:nvSpPr>
          <p:cNvPr id="16" name="Dikdörtgen 15"/>
          <p:cNvSpPr/>
          <p:nvPr/>
        </p:nvSpPr>
        <p:spPr>
          <a:xfrm>
            <a:off x="6052623" y="0"/>
            <a:ext cx="6141943" cy="139820"/>
          </a:xfrm>
          <a:prstGeom prst="rect">
            <a:avLst/>
          </a:prstGeom>
          <a:solidFill>
            <a:srgbClr val="11A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>
            <a:off x="0" y="0"/>
            <a:ext cx="2020623" cy="139820"/>
          </a:xfrm>
          <a:prstGeom prst="rect">
            <a:avLst/>
          </a:pr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Dikdörtgen 17"/>
          <p:cNvSpPr/>
          <p:nvPr/>
        </p:nvSpPr>
        <p:spPr>
          <a:xfrm>
            <a:off x="2020623" y="0"/>
            <a:ext cx="2016000" cy="141414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4036623" y="0"/>
            <a:ext cx="2016000" cy="141414"/>
          </a:xfrm>
          <a:prstGeom prst="rect">
            <a:avLst/>
          </a:prstGeom>
          <a:solidFill>
            <a:srgbClr val="FAB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491" y="503202"/>
            <a:ext cx="3966529" cy="651392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5853" y="2388163"/>
            <a:ext cx="3783233" cy="230888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3020" y="697856"/>
            <a:ext cx="1567693" cy="1050871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5068" y="3062879"/>
            <a:ext cx="1867500" cy="135000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681" y="697856"/>
            <a:ext cx="1055619" cy="769457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>
            <a:off x="4856020" y="2573109"/>
            <a:ext cx="24591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rgbClr val="E61F4F"/>
                </a:solidFill>
              </a:rPr>
              <a:t>Sen içmiyorsun.</a:t>
            </a:r>
          </a:p>
          <a:p>
            <a:pPr algn="ctr"/>
            <a:r>
              <a:rPr lang="tr-TR" sz="2400" dirty="0"/>
              <a:t>Doğru!</a:t>
            </a:r>
          </a:p>
          <a:p>
            <a:pPr algn="ctr"/>
            <a:r>
              <a:rPr lang="tr-TR" sz="2400" dirty="0">
                <a:solidFill>
                  <a:srgbClr val="E61F4F"/>
                </a:solidFill>
              </a:rPr>
              <a:t>Hiç içme!</a:t>
            </a:r>
          </a:p>
          <a:p>
            <a:pPr algn="ctr"/>
            <a:r>
              <a:rPr lang="tr-TR" sz="2400" dirty="0"/>
              <a:t>Ama unutma!</a:t>
            </a:r>
          </a:p>
          <a:p>
            <a:pPr algn="ctr"/>
            <a:r>
              <a:rPr lang="tr-TR" sz="2400" dirty="0">
                <a:solidFill>
                  <a:srgbClr val="E61F4F"/>
                </a:solidFill>
              </a:rPr>
              <a:t>İçenleri uyar!</a:t>
            </a:r>
          </a:p>
        </p:txBody>
      </p:sp>
      <p:pic>
        <p:nvPicPr>
          <p:cNvPr id="23" name="Resim 2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3379" y="979270"/>
            <a:ext cx="1055619" cy="76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5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5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5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Resim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63097" y="0"/>
            <a:ext cx="4319276" cy="685800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319276" cy="6858000"/>
          </a:xfrm>
          <a:prstGeom prst="rect">
            <a:avLst/>
          </a:prstGeom>
        </p:spPr>
      </p:pic>
      <p:sp>
        <p:nvSpPr>
          <p:cNvPr id="16" name="Dikdörtgen 15"/>
          <p:cNvSpPr/>
          <p:nvPr/>
        </p:nvSpPr>
        <p:spPr>
          <a:xfrm>
            <a:off x="6052623" y="0"/>
            <a:ext cx="6141943" cy="139820"/>
          </a:xfrm>
          <a:prstGeom prst="rect">
            <a:avLst/>
          </a:prstGeom>
          <a:solidFill>
            <a:srgbClr val="11A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>
            <a:off x="-12193" y="0"/>
            <a:ext cx="2032816" cy="139820"/>
          </a:xfrm>
          <a:prstGeom prst="rect">
            <a:avLst/>
          </a:pr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Dikdörtgen 17"/>
          <p:cNvSpPr/>
          <p:nvPr/>
        </p:nvSpPr>
        <p:spPr>
          <a:xfrm>
            <a:off x="2020623" y="0"/>
            <a:ext cx="2016000" cy="141414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4036623" y="0"/>
            <a:ext cx="2016000" cy="141414"/>
          </a:xfrm>
          <a:prstGeom prst="rect">
            <a:avLst/>
          </a:prstGeom>
          <a:solidFill>
            <a:srgbClr val="FAB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20" name="Grup 19"/>
          <p:cNvGrpSpPr/>
          <p:nvPr/>
        </p:nvGrpSpPr>
        <p:grpSpPr>
          <a:xfrm>
            <a:off x="1" y="5641218"/>
            <a:ext cx="12192000" cy="952236"/>
            <a:chOff x="1" y="5641218"/>
            <a:chExt cx="12192000" cy="952236"/>
          </a:xfrm>
        </p:grpSpPr>
        <p:cxnSp>
          <p:nvCxnSpPr>
            <p:cNvPr id="21" name="Düz Bağlayıcı 20"/>
            <p:cNvCxnSpPr/>
            <p:nvPr/>
          </p:nvCxnSpPr>
          <p:spPr>
            <a:xfrm flipH="1">
              <a:off x="2908570" y="6183033"/>
              <a:ext cx="9283431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10570127" y="5955032"/>
              <a:ext cx="462545" cy="4625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DAD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3" name="Oval 22"/>
            <p:cNvSpPr/>
            <p:nvPr/>
          </p:nvSpPr>
          <p:spPr>
            <a:xfrm>
              <a:off x="10628851" y="6013756"/>
              <a:ext cx="352338" cy="352338"/>
            </a:xfrm>
            <a:prstGeom prst="ellipse">
              <a:avLst/>
            </a:prstGeom>
            <a:solidFill>
              <a:srgbClr val="DADAD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24" name="Resim 2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622" y="5641218"/>
              <a:ext cx="1998482" cy="952236"/>
            </a:xfrm>
            <a:prstGeom prst="rect">
              <a:avLst/>
            </a:prstGeom>
          </p:spPr>
        </p:pic>
        <p:cxnSp>
          <p:nvCxnSpPr>
            <p:cNvPr id="25" name="Düz Bağlayıcı 24"/>
            <p:cNvCxnSpPr/>
            <p:nvPr/>
          </p:nvCxnSpPr>
          <p:spPr>
            <a:xfrm flipH="1">
              <a:off x="1" y="6183033"/>
              <a:ext cx="517102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Dikdörtgen 25"/>
            <p:cNvSpPr/>
            <p:nvPr/>
          </p:nvSpPr>
          <p:spPr>
            <a:xfrm>
              <a:off x="10608692" y="6022145"/>
              <a:ext cx="392656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tr-TR" sz="1600" dirty="0">
                  <a:solidFill>
                    <a:schemeClr val="bg1"/>
                  </a:solidFill>
                </a:rPr>
                <a:t>35</a:t>
              </a:r>
            </a:p>
          </p:txBody>
        </p:sp>
      </p:grpSp>
      <p:sp>
        <p:nvSpPr>
          <p:cNvPr id="3" name="Metin kutusu 2"/>
          <p:cNvSpPr txBox="1"/>
          <p:nvPr/>
        </p:nvSpPr>
        <p:spPr>
          <a:xfrm>
            <a:off x="3561561" y="1246932"/>
            <a:ext cx="5059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/>
              <a:t>Sigara içilen ortamda</a:t>
            </a:r>
          </a:p>
          <a:p>
            <a:pPr algn="ctr"/>
            <a:r>
              <a:rPr lang="tr-TR" sz="3600" b="1" dirty="0">
                <a:solidFill>
                  <a:srgbClr val="E61F4F"/>
                </a:solidFill>
              </a:rPr>
              <a:t>durma!</a:t>
            </a:r>
          </a:p>
        </p:txBody>
      </p:sp>
      <p:sp>
        <p:nvSpPr>
          <p:cNvPr id="28" name="Metin kutusu 27"/>
          <p:cNvSpPr txBox="1"/>
          <p:nvPr/>
        </p:nvSpPr>
        <p:spPr>
          <a:xfrm>
            <a:off x="3561560" y="2828835"/>
            <a:ext cx="5059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/>
              <a:t>Yanında sigara içilmesine</a:t>
            </a:r>
          </a:p>
          <a:p>
            <a:pPr algn="ctr"/>
            <a:r>
              <a:rPr lang="tr-TR" sz="3600" b="1" dirty="0">
                <a:solidFill>
                  <a:srgbClr val="E61F4F"/>
                </a:solidFill>
              </a:rPr>
              <a:t>izin verme!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504" y="4467418"/>
            <a:ext cx="1277361" cy="127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1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5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3" grpId="0"/>
      <p:bldP spid="2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9078" y="1418851"/>
            <a:ext cx="4693844" cy="4771074"/>
          </a:xfrm>
          <a:prstGeom prst="rect">
            <a:avLst/>
          </a:prstGeom>
        </p:spPr>
      </p:pic>
      <p:grpSp>
        <p:nvGrpSpPr>
          <p:cNvPr id="34" name="Grup 33"/>
          <p:cNvGrpSpPr/>
          <p:nvPr/>
        </p:nvGrpSpPr>
        <p:grpSpPr>
          <a:xfrm>
            <a:off x="1" y="5641218"/>
            <a:ext cx="12192000" cy="952236"/>
            <a:chOff x="1" y="5641218"/>
            <a:chExt cx="12192000" cy="952236"/>
          </a:xfrm>
        </p:grpSpPr>
        <p:cxnSp>
          <p:nvCxnSpPr>
            <p:cNvPr id="35" name="Düz Bağlayıcı 34"/>
            <p:cNvCxnSpPr/>
            <p:nvPr/>
          </p:nvCxnSpPr>
          <p:spPr>
            <a:xfrm flipH="1">
              <a:off x="2908570" y="6183033"/>
              <a:ext cx="9283431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10570127" y="5955032"/>
              <a:ext cx="462545" cy="4625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DAD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7" name="Oval 36"/>
            <p:cNvSpPr/>
            <p:nvPr/>
          </p:nvSpPr>
          <p:spPr>
            <a:xfrm>
              <a:off x="10628851" y="6013756"/>
              <a:ext cx="352338" cy="352338"/>
            </a:xfrm>
            <a:prstGeom prst="ellipse">
              <a:avLst/>
            </a:prstGeom>
            <a:solidFill>
              <a:srgbClr val="DADAD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38" name="Resim 3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622" y="5641218"/>
              <a:ext cx="1998482" cy="952236"/>
            </a:xfrm>
            <a:prstGeom prst="rect">
              <a:avLst/>
            </a:prstGeom>
          </p:spPr>
        </p:pic>
        <p:cxnSp>
          <p:nvCxnSpPr>
            <p:cNvPr id="39" name="Düz Bağlayıcı 38"/>
            <p:cNvCxnSpPr/>
            <p:nvPr/>
          </p:nvCxnSpPr>
          <p:spPr>
            <a:xfrm flipH="1">
              <a:off x="1" y="6183033"/>
              <a:ext cx="517102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Dikdörtgen 39"/>
            <p:cNvSpPr/>
            <p:nvPr/>
          </p:nvSpPr>
          <p:spPr>
            <a:xfrm>
              <a:off x="10608692" y="6022145"/>
              <a:ext cx="392656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tr-TR" sz="1600" dirty="0">
                  <a:solidFill>
                    <a:schemeClr val="bg1"/>
                  </a:solidFill>
                </a:rPr>
                <a:t>36</a:t>
              </a:r>
            </a:p>
          </p:txBody>
        </p:sp>
      </p:grpSp>
      <p:sp>
        <p:nvSpPr>
          <p:cNvPr id="18" name="Dikdörtgen 17"/>
          <p:cNvSpPr/>
          <p:nvPr/>
        </p:nvSpPr>
        <p:spPr>
          <a:xfrm>
            <a:off x="6052623" y="0"/>
            <a:ext cx="6141943" cy="139820"/>
          </a:xfrm>
          <a:prstGeom prst="rect">
            <a:avLst/>
          </a:prstGeom>
          <a:solidFill>
            <a:srgbClr val="11A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4623" y="0"/>
            <a:ext cx="2016000" cy="141414"/>
          </a:xfrm>
          <a:prstGeom prst="rect">
            <a:avLst/>
          </a:pr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Dikdörtgen 19"/>
          <p:cNvSpPr/>
          <p:nvPr/>
        </p:nvSpPr>
        <p:spPr>
          <a:xfrm>
            <a:off x="2020623" y="0"/>
            <a:ext cx="2016000" cy="141414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Dikdörtgen 20"/>
          <p:cNvSpPr/>
          <p:nvPr/>
        </p:nvSpPr>
        <p:spPr>
          <a:xfrm>
            <a:off x="4036623" y="0"/>
            <a:ext cx="2016000" cy="141414"/>
          </a:xfrm>
          <a:prstGeom prst="rect">
            <a:avLst/>
          </a:prstGeom>
          <a:solidFill>
            <a:srgbClr val="FAB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Metin kutusu 22"/>
          <p:cNvSpPr txBox="1"/>
          <p:nvPr/>
        </p:nvSpPr>
        <p:spPr>
          <a:xfrm>
            <a:off x="2916380" y="440572"/>
            <a:ext cx="6359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800" b="1" dirty="0">
                <a:solidFill>
                  <a:srgbClr val="E61F4F"/>
                </a:solidFill>
              </a:rPr>
              <a:t>Kendimi Nasıl Korurum?</a:t>
            </a:r>
          </a:p>
        </p:txBody>
      </p:sp>
      <p:cxnSp>
        <p:nvCxnSpPr>
          <p:cNvPr id="24" name="Düz Bağlayıcı 23"/>
          <p:cNvCxnSpPr/>
          <p:nvPr/>
        </p:nvCxnSpPr>
        <p:spPr>
          <a:xfrm flipH="1">
            <a:off x="513081" y="1416128"/>
            <a:ext cx="11165838" cy="0"/>
          </a:xfrm>
          <a:prstGeom prst="line">
            <a:avLst/>
          </a:prstGeom>
          <a:ln w="9525">
            <a:solidFill>
              <a:srgbClr val="DAD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ikdörtgen 24"/>
          <p:cNvSpPr/>
          <p:nvPr/>
        </p:nvSpPr>
        <p:spPr>
          <a:xfrm>
            <a:off x="1049020" y="2227158"/>
            <a:ext cx="100939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>
                <a:solidFill>
                  <a:srgbClr val="009A3E"/>
                </a:solidFill>
              </a:rPr>
              <a:t>Öncelikle sigarayı hiç içmemek hatta</a:t>
            </a:r>
          </a:p>
          <a:p>
            <a:pPr algn="ctr"/>
            <a:r>
              <a:rPr lang="tr-TR" sz="3200" b="1" dirty="0">
                <a:solidFill>
                  <a:srgbClr val="009A3E"/>
                </a:solidFill>
              </a:rPr>
              <a:t>denememek gerekir arkadaşlar.</a:t>
            </a:r>
          </a:p>
        </p:txBody>
      </p:sp>
      <p:sp>
        <p:nvSpPr>
          <p:cNvPr id="26" name="Dikdörtgen 25"/>
          <p:cNvSpPr/>
          <p:nvPr/>
        </p:nvSpPr>
        <p:spPr>
          <a:xfrm>
            <a:off x="1049020" y="3804388"/>
            <a:ext cx="1009395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dirty="0">
                <a:solidFill>
                  <a:srgbClr val="231F20"/>
                </a:solidFill>
              </a:rPr>
              <a:t>Bir arkadaşımız bize sigara uzatırsa hemen</a:t>
            </a:r>
          </a:p>
          <a:p>
            <a:pPr algn="ctr"/>
            <a:r>
              <a:rPr lang="tr-TR" sz="2800" dirty="0">
                <a:solidFill>
                  <a:srgbClr val="231F20"/>
                </a:solidFill>
              </a:rPr>
              <a:t>sigaranın zararlarını aklımıza getirebiliriz. </a:t>
            </a:r>
          </a:p>
          <a:p>
            <a:pPr algn="ctr"/>
            <a:r>
              <a:rPr lang="tr-TR" sz="2800" dirty="0">
                <a:solidFill>
                  <a:srgbClr val="231F20"/>
                </a:solidFill>
              </a:rPr>
              <a:t>Biliyorum sizler sigara dumanından</a:t>
            </a:r>
          </a:p>
          <a:p>
            <a:pPr algn="ctr"/>
            <a:r>
              <a:rPr lang="tr-TR" sz="2800" dirty="0">
                <a:solidFill>
                  <a:srgbClr val="231F20"/>
                </a:solidFill>
              </a:rPr>
              <a:t>korunmak istiyorsunuz.</a:t>
            </a:r>
            <a:endParaRPr lang="tr-TR" sz="2800" dirty="0">
              <a:solidFill>
                <a:srgbClr val="E61F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69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5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3" grpId="0"/>
      <p:bldP spid="25" grpId="0"/>
      <p:bldP spid="2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 33"/>
          <p:cNvGrpSpPr/>
          <p:nvPr/>
        </p:nvGrpSpPr>
        <p:grpSpPr>
          <a:xfrm>
            <a:off x="1" y="5641218"/>
            <a:ext cx="12192000" cy="952236"/>
            <a:chOff x="1" y="5641218"/>
            <a:chExt cx="12192000" cy="952236"/>
          </a:xfrm>
        </p:grpSpPr>
        <p:cxnSp>
          <p:nvCxnSpPr>
            <p:cNvPr id="35" name="Düz Bağlayıcı 34"/>
            <p:cNvCxnSpPr/>
            <p:nvPr/>
          </p:nvCxnSpPr>
          <p:spPr>
            <a:xfrm flipH="1">
              <a:off x="2908570" y="6183033"/>
              <a:ext cx="9283431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10570127" y="5955032"/>
              <a:ext cx="462545" cy="4625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DAD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7" name="Oval 36"/>
            <p:cNvSpPr/>
            <p:nvPr/>
          </p:nvSpPr>
          <p:spPr>
            <a:xfrm>
              <a:off x="10628851" y="6013756"/>
              <a:ext cx="352338" cy="352338"/>
            </a:xfrm>
            <a:prstGeom prst="ellipse">
              <a:avLst/>
            </a:prstGeom>
            <a:solidFill>
              <a:srgbClr val="DADAD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38" name="Resim 3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622" y="5641218"/>
              <a:ext cx="1998482" cy="952236"/>
            </a:xfrm>
            <a:prstGeom prst="rect">
              <a:avLst/>
            </a:prstGeom>
          </p:spPr>
        </p:pic>
        <p:cxnSp>
          <p:nvCxnSpPr>
            <p:cNvPr id="39" name="Düz Bağlayıcı 38"/>
            <p:cNvCxnSpPr/>
            <p:nvPr/>
          </p:nvCxnSpPr>
          <p:spPr>
            <a:xfrm flipH="1">
              <a:off x="1" y="6183033"/>
              <a:ext cx="517102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Dikdörtgen 39"/>
            <p:cNvSpPr/>
            <p:nvPr/>
          </p:nvSpPr>
          <p:spPr>
            <a:xfrm>
              <a:off x="10608692" y="6022145"/>
              <a:ext cx="392656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tr-TR" sz="1600" dirty="0">
                  <a:solidFill>
                    <a:schemeClr val="bg1"/>
                  </a:solidFill>
                </a:rPr>
                <a:t>37</a:t>
              </a:r>
            </a:p>
          </p:txBody>
        </p:sp>
      </p:grpSp>
      <p:sp>
        <p:nvSpPr>
          <p:cNvPr id="18" name="Dikdörtgen 17"/>
          <p:cNvSpPr/>
          <p:nvPr/>
        </p:nvSpPr>
        <p:spPr>
          <a:xfrm>
            <a:off x="6052623" y="0"/>
            <a:ext cx="6141943" cy="139820"/>
          </a:xfrm>
          <a:prstGeom prst="rect">
            <a:avLst/>
          </a:prstGeom>
          <a:solidFill>
            <a:srgbClr val="11A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4623" y="0"/>
            <a:ext cx="2016000" cy="141414"/>
          </a:xfrm>
          <a:prstGeom prst="rect">
            <a:avLst/>
          </a:pr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Dikdörtgen 19"/>
          <p:cNvSpPr/>
          <p:nvPr/>
        </p:nvSpPr>
        <p:spPr>
          <a:xfrm>
            <a:off x="2020623" y="0"/>
            <a:ext cx="2016000" cy="141414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Dikdörtgen 20"/>
          <p:cNvSpPr/>
          <p:nvPr/>
        </p:nvSpPr>
        <p:spPr>
          <a:xfrm>
            <a:off x="4036623" y="0"/>
            <a:ext cx="2016000" cy="141414"/>
          </a:xfrm>
          <a:prstGeom prst="rect">
            <a:avLst/>
          </a:prstGeom>
          <a:solidFill>
            <a:srgbClr val="FAB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Metin kutusu 22"/>
          <p:cNvSpPr txBox="1"/>
          <p:nvPr/>
        </p:nvSpPr>
        <p:spPr>
          <a:xfrm>
            <a:off x="2339564" y="440572"/>
            <a:ext cx="75128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800" b="1" dirty="0">
                <a:solidFill>
                  <a:srgbClr val="E61F4F"/>
                </a:solidFill>
              </a:rPr>
              <a:t>Pasif İçici Olmamak İçin 3 Yol</a:t>
            </a:r>
          </a:p>
        </p:txBody>
      </p:sp>
      <p:cxnSp>
        <p:nvCxnSpPr>
          <p:cNvPr id="24" name="Düz Bağlayıcı 23"/>
          <p:cNvCxnSpPr/>
          <p:nvPr/>
        </p:nvCxnSpPr>
        <p:spPr>
          <a:xfrm flipH="1">
            <a:off x="513081" y="1416128"/>
            <a:ext cx="11165838" cy="0"/>
          </a:xfrm>
          <a:prstGeom prst="line">
            <a:avLst/>
          </a:prstGeom>
          <a:ln w="9525">
            <a:solidFill>
              <a:srgbClr val="DAD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4990" y="1784303"/>
            <a:ext cx="946286" cy="10800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4990" y="3113044"/>
            <a:ext cx="946286" cy="108000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4990" y="4437735"/>
            <a:ext cx="955385" cy="1080000"/>
          </a:xfrm>
          <a:prstGeom prst="rect">
            <a:avLst/>
          </a:prstGeom>
        </p:spPr>
      </p:pic>
      <p:grpSp>
        <p:nvGrpSpPr>
          <p:cNvPr id="25" name="Grup 24"/>
          <p:cNvGrpSpPr/>
          <p:nvPr/>
        </p:nvGrpSpPr>
        <p:grpSpPr>
          <a:xfrm>
            <a:off x="2765256" y="1755247"/>
            <a:ext cx="7087199" cy="954107"/>
            <a:chOff x="1668850" y="1834759"/>
            <a:chExt cx="7087199" cy="954107"/>
          </a:xfrm>
        </p:grpSpPr>
        <p:sp>
          <p:nvSpPr>
            <p:cNvPr id="26" name="Dikdörtgen 25"/>
            <p:cNvSpPr/>
            <p:nvPr/>
          </p:nvSpPr>
          <p:spPr>
            <a:xfrm>
              <a:off x="1752741" y="1887767"/>
              <a:ext cx="689120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2400" dirty="0">
                  <a:solidFill>
                    <a:srgbClr val="231F20"/>
                  </a:solidFill>
                </a:rPr>
                <a:t>Yanında birisi sigara içiyorsa ondan sigarasını</a:t>
              </a:r>
            </a:p>
            <a:p>
              <a:r>
                <a:rPr lang="tr-TR" sz="2400" dirty="0">
                  <a:solidFill>
                    <a:srgbClr val="231F20"/>
                  </a:solidFill>
                </a:rPr>
                <a:t>söndürmesini iste. Sigarayı sevmediğini söyle. </a:t>
              </a:r>
            </a:p>
          </p:txBody>
        </p:sp>
        <p:sp>
          <p:nvSpPr>
            <p:cNvPr id="29" name="Dikdörtgen 28"/>
            <p:cNvSpPr/>
            <p:nvPr/>
          </p:nvSpPr>
          <p:spPr>
            <a:xfrm>
              <a:off x="1668850" y="1834759"/>
              <a:ext cx="7087199" cy="954107"/>
            </a:xfrm>
            <a:prstGeom prst="rect">
              <a:avLst/>
            </a:prstGeom>
            <a:noFill/>
            <a:ln>
              <a:solidFill>
                <a:srgbClr val="E61F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30" name="Grup 29"/>
          <p:cNvGrpSpPr/>
          <p:nvPr/>
        </p:nvGrpSpPr>
        <p:grpSpPr>
          <a:xfrm>
            <a:off x="2765256" y="3086540"/>
            <a:ext cx="7087199" cy="954107"/>
            <a:chOff x="1668850" y="1834759"/>
            <a:chExt cx="7087199" cy="954107"/>
          </a:xfrm>
        </p:grpSpPr>
        <p:sp>
          <p:nvSpPr>
            <p:cNvPr id="31" name="Dikdörtgen 30"/>
            <p:cNvSpPr/>
            <p:nvPr/>
          </p:nvSpPr>
          <p:spPr>
            <a:xfrm>
              <a:off x="1752741" y="1901019"/>
              <a:ext cx="689120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2400" dirty="0">
                  <a:solidFill>
                    <a:srgbClr val="231F20"/>
                  </a:solidFill>
                </a:rPr>
                <a:t>Eğer odada hala sigara içen varsa, odadan ayrılıp</a:t>
              </a:r>
            </a:p>
            <a:p>
              <a:r>
                <a:rPr lang="tr-TR" sz="2400" dirty="0">
                  <a:solidFill>
                    <a:srgbClr val="231F20"/>
                  </a:solidFill>
                </a:rPr>
                <a:t>bir başka odaya geç. Böylece dumandan kurtulursun. </a:t>
              </a:r>
            </a:p>
          </p:txBody>
        </p:sp>
        <p:sp>
          <p:nvSpPr>
            <p:cNvPr id="32" name="Dikdörtgen 31"/>
            <p:cNvSpPr/>
            <p:nvPr/>
          </p:nvSpPr>
          <p:spPr>
            <a:xfrm>
              <a:off x="1668850" y="1834759"/>
              <a:ext cx="7087199" cy="954107"/>
            </a:xfrm>
            <a:prstGeom prst="rect">
              <a:avLst/>
            </a:prstGeom>
            <a:noFill/>
            <a:ln>
              <a:solidFill>
                <a:srgbClr val="E61F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33" name="Grup 32"/>
          <p:cNvGrpSpPr/>
          <p:nvPr/>
        </p:nvGrpSpPr>
        <p:grpSpPr>
          <a:xfrm>
            <a:off x="2765256" y="4399081"/>
            <a:ext cx="7087199" cy="954107"/>
            <a:chOff x="1668850" y="1834759"/>
            <a:chExt cx="7087199" cy="954107"/>
          </a:xfrm>
        </p:grpSpPr>
        <p:sp>
          <p:nvSpPr>
            <p:cNvPr id="41" name="Dikdörtgen 40"/>
            <p:cNvSpPr/>
            <p:nvPr/>
          </p:nvSpPr>
          <p:spPr>
            <a:xfrm>
              <a:off x="1752741" y="1901019"/>
              <a:ext cx="689120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2400" dirty="0">
                  <a:solidFill>
                    <a:srgbClr val="231F20"/>
                  </a:solidFill>
                </a:rPr>
                <a:t>Eğer odadan çıkma imkânın da yoksa, bulunduğun odanın camını aç. Böylece içeri temiz hava girer.</a:t>
              </a:r>
              <a:endParaRPr lang="tr-TR" sz="2400" dirty="0">
                <a:solidFill>
                  <a:srgbClr val="E61F4F"/>
                </a:solidFill>
              </a:endParaRPr>
            </a:p>
          </p:txBody>
        </p:sp>
        <p:sp>
          <p:nvSpPr>
            <p:cNvPr id="42" name="Dikdörtgen 41"/>
            <p:cNvSpPr/>
            <p:nvPr/>
          </p:nvSpPr>
          <p:spPr>
            <a:xfrm>
              <a:off x="1668850" y="1834759"/>
              <a:ext cx="7087199" cy="954107"/>
            </a:xfrm>
            <a:prstGeom prst="rect">
              <a:avLst/>
            </a:prstGeom>
            <a:noFill/>
            <a:ln>
              <a:solidFill>
                <a:srgbClr val="E61F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122289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3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7049" y="2215272"/>
            <a:ext cx="3457900" cy="3467000"/>
          </a:xfrm>
          <a:prstGeom prst="rect">
            <a:avLst/>
          </a:prstGeom>
        </p:spPr>
      </p:pic>
      <p:grpSp>
        <p:nvGrpSpPr>
          <p:cNvPr id="34" name="Grup 33"/>
          <p:cNvGrpSpPr/>
          <p:nvPr/>
        </p:nvGrpSpPr>
        <p:grpSpPr>
          <a:xfrm>
            <a:off x="1" y="5641218"/>
            <a:ext cx="12192000" cy="952236"/>
            <a:chOff x="1" y="5641218"/>
            <a:chExt cx="12192000" cy="952236"/>
          </a:xfrm>
        </p:grpSpPr>
        <p:cxnSp>
          <p:nvCxnSpPr>
            <p:cNvPr id="35" name="Düz Bağlayıcı 34"/>
            <p:cNvCxnSpPr/>
            <p:nvPr/>
          </p:nvCxnSpPr>
          <p:spPr>
            <a:xfrm flipH="1">
              <a:off x="2908570" y="6183033"/>
              <a:ext cx="9283431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10570127" y="5955032"/>
              <a:ext cx="462545" cy="4625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DAD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7" name="Oval 36"/>
            <p:cNvSpPr/>
            <p:nvPr/>
          </p:nvSpPr>
          <p:spPr>
            <a:xfrm>
              <a:off x="10628851" y="6013756"/>
              <a:ext cx="352338" cy="352338"/>
            </a:xfrm>
            <a:prstGeom prst="ellipse">
              <a:avLst/>
            </a:prstGeom>
            <a:solidFill>
              <a:srgbClr val="DADAD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38" name="Resim 3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622" y="5641218"/>
              <a:ext cx="1998482" cy="952236"/>
            </a:xfrm>
            <a:prstGeom prst="rect">
              <a:avLst/>
            </a:prstGeom>
          </p:spPr>
        </p:pic>
        <p:cxnSp>
          <p:nvCxnSpPr>
            <p:cNvPr id="39" name="Düz Bağlayıcı 38"/>
            <p:cNvCxnSpPr/>
            <p:nvPr/>
          </p:nvCxnSpPr>
          <p:spPr>
            <a:xfrm flipH="1">
              <a:off x="1" y="6183033"/>
              <a:ext cx="517102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Dikdörtgen 39"/>
            <p:cNvSpPr/>
            <p:nvPr/>
          </p:nvSpPr>
          <p:spPr>
            <a:xfrm>
              <a:off x="10608692" y="6022145"/>
              <a:ext cx="392656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tr-TR" sz="1600" dirty="0">
                  <a:solidFill>
                    <a:schemeClr val="bg1"/>
                  </a:solidFill>
                </a:rPr>
                <a:t>38</a:t>
              </a:r>
            </a:p>
          </p:txBody>
        </p:sp>
      </p:grpSp>
      <p:sp>
        <p:nvSpPr>
          <p:cNvPr id="18" name="Dikdörtgen 17"/>
          <p:cNvSpPr/>
          <p:nvPr/>
        </p:nvSpPr>
        <p:spPr>
          <a:xfrm>
            <a:off x="6052623" y="0"/>
            <a:ext cx="6141943" cy="139820"/>
          </a:xfrm>
          <a:prstGeom prst="rect">
            <a:avLst/>
          </a:prstGeom>
          <a:solidFill>
            <a:srgbClr val="11A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4623" y="0"/>
            <a:ext cx="2016000" cy="141414"/>
          </a:xfrm>
          <a:prstGeom prst="rect">
            <a:avLst/>
          </a:pr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Dikdörtgen 19"/>
          <p:cNvSpPr/>
          <p:nvPr/>
        </p:nvSpPr>
        <p:spPr>
          <a:xfrm>
            <a:off x="2020623" y="0"/>
            <a:ext cx="2016000" cy="141414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Dikdörtgen 20"/>
          <p:cNvSpPr/>
          <p:nvPr/>
        </p:nvSpPr>
        <p:spPr>
          <a:xfrm>
            <a:off x="4036623" y="0"/>
            <a:ext cx="2016000" cy="141414"/>
          </a:xfrm>
          <a:prstGeom prst="rect">
            <a:avLst/>
          </a:prstGeom>
          <a:solidFill>
            <a:srgbClr val="FAB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Metin kutusu 22"/>
          <p:cNvSpPr txBox="1"/>
          <p:nvPr/>
        </p:nvSpPr>
        <p:spPr>
          <a:xfrm>
            <a:off x="4915358" y="440572"/>
            <a:ext cx="23612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6000" b="1" dirty="0">
                <a:solidFill>
                  <a:srgbClr val="E61F4F"/>
                </a:solidFill>
              </a:rPr>
              <a:t>HAYIR!</a:t>
            </a:r>
          </a:p>
        </p:txBody>
      </p:sp>
      <p:cxnSp>
        <p:nvCxnSpPr>
          <p:cNvPr id="24" name="Düz Bağlayıcı 23"/>
          <p:cNvCxnSpPr/>
          <p:nvPr/>
        </p:nvCxnSpPr>
        <p:spPr>
          <a:xfrm flipH="1">
            <a:off x="513081" y="1714511"/>
            <a:ext cx="11165838" cy="0"/>
          </a:xfrm>
          <a:prstGeom prst="line">
            <a:avLst/>
          </a:prstGeom>
          <a:ln w="9525">
            <a:solidFill>
              <a:srgbClr val="DAD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ikdörtgen 24"/>
          <p:cNvSpPr/>
          <p:nvPr/>
        </p:nvSpPr>
        <p:spPr>
          <a:xfrm>
            <a:off x="1049020" y="3104882"/>
            <a:ext cx="100939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231F20"/>
                </a:solidFill>
              </a:rPr>
              <a:t>Sana uzatılan sigaraya bir kere </a:t>
            </a:r>
            <a:r>
              <a:rPr lang="tr-TR" sz="2400" b="1" dirty="0">
                <a:solidFill>
                  <a:srgbClr val="E61F4F"/>
                </a:solidFill>
              </a:rPr>
              <a:t>hayır</a:t>
            </a:r>
            <a:r>
              <a:rPr lang="tr-TR" sz="2400" b="1" dirty="0">
                <a:solidFill>
                  <a:srgbClr val="231F20"/>
                </a:solidFill>
              </a:rPr>
              <a:t> dersen,</a:t>
            </a:r>
          </a:p>
          <a:p>
            <a:pPr algn="ctr"/>
            <a:r>
              <a:rPr lang="tr-TR" sz="2400" b="1" dirty="0">
                <a:solidFill>
                  <a:srgbClr val="231F20"/>
                </a:solidFill>
              </a:rPr>
              <a:t>daha sonrakilere de </a:t>
            </a:r>
            <a:r>
              <a:rPr lang="tr-TR" sz="2400" b="1" dirty="0">
                <a:solidFill>
                  <a:srgbClr val="E61F4F"/>
                </a:solidFill>
              </a:rPr>
              <a:t>hayır </a:t>
            </a:r>
            <a:r>
              <a:rPr lang="tr-TR" sz="2400" b="1" dirty="0">
                <a:solidFill>
                  <a:srgbClr val="231F20"/>
                </a:solidFill>
              </a:rPr>
              <a:t>dersin.</a:t>
            </a:r>
          </a:p>
        </p:txBody>
      </p:sp>
      <p:sp>
        <p:nvSpPr>
          <p:cNvPr id="26" name="Dikdörtgen 25"/>
          <p:cNvSpPr/>
          <p:nvPr/>
        </p:nvSpPr>
        <p:spPr>
          <a:xfrm>
            <a:off x="1049020" y="4105156"/>
            <a:ext cx="100939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b="1" dirty="0">
                <a:solidFill>
                  <a:srgbClr val="E61F4F"/>
                </a:solidFill>
              </a:rPr>
              <a:t>Hayır</a:t>
            </a:r>
            <a:r>
              <a:rPr lang="tr-TR" sz="4000" b="1" dirty="0">
                <a:solidFill>
                  <a:srgbClr val="231F20"/>
                </a:solidFill>
              </a:rPr>
              <a:t> demeyi öğren!</a:t>
            </a:r>
            <a:endParaRPr lang="tr-TR" sz="4000" b="1" dirty="0">
              <a:solidFill>
                <a:srgbClr val="E61F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25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3" grpId="0"/>
      <p:bldP spid="25" grpId="0"/>
      <p:bldP spid="2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1"/>
            <a:ext cx="12191999" cy="6858000"/>
          </a:xfrm>
          <a:prstGeom prst="rect">
            <a:avLst/>
          </a:prstGeom>
          <a:solidFill>
            <a:srgbClr val="FAB52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FAB529"/>
              </a:solidFill>
            </a:endParaRPr>
          </a:p>
        </p:txBody>
      </p:sp>
      <p:sp>
        <p:nvSpPr>
          <p:cNvPr id="48" name="Metin kutusu 47"/>
          <p:cNvSpPr txBox="1"/>
          <p:nvPr/>
        </p:nvSpPr>
        <p:spPr>
          <a:xfrm>
            <a:off x="1049001" y="1691376"/>
            <a:ext cx="19432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</a:rPr>
              <a:t>Sağlıklı</a:t>
            </a:r>
          </a:p>
          <a:p>
            <a:pPr algn="ctr"/>
            <a:r>
              <a:rPr lang="tr-TR" sz="3200" b="1" dirty="0">
                <a:solidFill>
                  <a:schemeClr val="bg1"/>
                </a:solidFill>
              </a:rPr>
              <a:t>beslenin! </a:t>
            </a:r>
          </a:p>
        </p:txBody>
      </p:sp>
      <p:sp>
        <p:nvSpPr>
          <p:cNvPr id="50" name="Metin kutusu 49"/>
          <p:cNvSpPr txBox="1"/>
          <p:nvPr/>
        </p:nvSpPr>
        <p:spPr>
          <a:xfrm>
            <a:off x="4353909" y="2847815"/>
            <a:ext cx="32752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</a:rPr>
              <a:t>Unutmayın,</a:t>
            </a:r>
          </a:p>
          <a:p>
            <a:pPr algn="ctr"/>
            <a:r>
              <a:rPr lang="tr-TR" sz="3200" b="1" dirty="0">
                <a:solidFill>
                  <a:schemeClr val="bg1"/>
                </a:solidFill>
              </a:rPr>
              <a:t>bir kereden bile</a:t>
            </a:r>
          </a:p>
          <a:p>
            <a:pPr algn="ctr"/>
            <a:r>
              <a:rPr lang="tr-TR" sz="3200" b="1" dirty="0">
                <a:solidFill>
                  <a:schemeClr val="bg1"/>
                </a:solidFill>
              </a:rPr>
              <a:t>bir şey olur! </a:t>
            </a:r>
          </a:p>
        </p:txBody>
      </p:sp>
      <p:sp>
        <p:nvSpPr>
          <p:cNvPr id="51" name="Metin kutusu 50"/>
          <p:cNvSpPr txBox="1"/>
          <p:nvPr/>
        </p:nvSpPr>
        <p:spPr>
          <a:xfrm>
            <a:off x="1012623" y="5014853"/>
            <a:ext cx="3888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</a:rPr>
              <a:t>Gerektiğinde</a:t>
            </a:r>
          </a:p>
          <a:p>
            <a:pPr algn="ctr"/>
            <a:r>
              <a:rPr lang="tr-TR" sz="3200" b="1" dirty="0">
                <a:solidFill>
                  <a:schemeClr val="bg1"/>
                </a:solidFill>
              </a:rPr>
              <a:t>“hayır” demeyi bilin! </a:t>
            </a:r>
          </a:p>
        </p:txBody>
      </p:sp>
      <p:sp>
        <p:nvSpPr>
          <p:cNvPr id="53" name="Metin kutusu 52"/>
          <p:cNvSpPr txBox="1"/>
          <p:nvPr/>
        </p:nvSpPr>
        <p:spPr>
          <a:xfrm>
            <a:off x="6052623" y="890616"/>
            <a:ext cx="14562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b="1" dirty="0">
                <a:solidFill>
                  <a:schemeClr val="bg1"/>
                </a:solidFill>
              </a:rPr>
              <a:t>Spor</a:t>
            </a:r>
          </a:p>
          <a:p>
            <a:pPr algn="ctr"/>
            <a:r>
              <a:rPr lang="fi-FI" sz="3200" b="1" dirty="0">
                <a:solidFill>
                  <a:schemeClr val="bg1"/>
                </a:solidFill>
              </a:rPr>
              <a:t>yapın!</a:t>
            </a:r>
            <a:endParaRPr lang="tr-TR" sz="3200" b="1" dirty="0">
              <a:solidFill>
                <a:schemeClr val="bg1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7179182" y="5090385"/>
            <a:ext cx="3888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</a:rPr>
              <a:t>Arkadaşlarınıza</a:t>
            </a:r>
          </a:p>
          <a:p>
            <a:pPr algn="ctr"/>
            <a:r>
              <a:rPr lang="tr-TR" sz="3200" b="1" dirty="0">
                <a:solidFill>
                  <a:schemeClr val="bg1"/>
                </a:solidFill>
              </a:rPr>
              <a:t>örnek olun! 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9256931" y="1777679"/>
            <a:ext cx="19846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b="1" dirty="0">
                <a:solidFill>
                  <a:schemeClr val="bg1"/>
                </a:solidFill>
              </a:rPr>
              <a:t>Aklınızı</a:t>
            </a:r>
          </a:p>
          <a:p>
            <a:pPr algn="ctr"/>
            <a:r>
              <a:rPr lang="fi-FI" sz="3200" b="1" dirty="0">
                <a:solidFill>
                  <a:schemeClr val="bg1"/>
                </a:solidFill>
              </a:rPr>
              <a:t>kullanın!</a:t>
            </a:r>
            <a:endParaRPr lang="tr-TR" sz="3200" b="1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664" y="1296808"/>
            <a:ext cx="900000" cy="85500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9732" y="672201"/>
            <a:ext cx="1080000" cy="109125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3120" y="3307203"/>
            <a:ext cx="1353223" cy="136189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0602" y="3307203"/>
            <a:ext cx="1008753" cy="1143253"/>
          </a:xfrm>
          <a:prstGeom prst="rect">
            <a:avLst/>
          </a:prstGeom>
        </p:spPr>
      </p:pic>
      <p:sp>
        <p:nvSpPr>
          <p:cNvPr id="20" name="Dikdörtgen 19"/>
          <p:cNvSpPr/>
          <p:nvPr/>
        </p:nvSpPr>
        <p:spPr>
          <a:xfrm>
            <a:off x="6052623" y="0"/>
            <a:ext cx="6141943" cy="139820"/>
          </a:xfrm>
          <a:prstGeom prst="rect">
            <a:avLst/>
          </a:prstGeom>
          <a:solidFill>
            <a:srgbClr val="11A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Dikdörtgen 20"/>
          <p:cNvSpPr/>
          <p:nvPr/>
        </p:nvSpPr>
        <p:spPr>
          <a:xfrm>
            <a:off x="4623" y="0"/>
            <a:ext cx="2016000" cy="141414"/>
          </a:xfrm>
          <a:prstGeom prst="rect">
            <a:avLst/>
          </a:pr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Dikdörtgen 21"/>
          <p:cNvSpPr/>
          <p:nvPr/>
        </p:nvSpPr>
        <p:spPr>
          <a:xfrm>
            <a:off x="2020623" y="0"/>
            <a:ext cx="2016000" cy="141414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Dikdörtgen 22"/>
          <p:cNvSpPr/>
          <p:nvPr/>
        </p:nvSpPr>
        <p:spPr>
          <a:xfrm>
            <a:off x="4036623" y="0"/>
            <a:ext cx="2016000" cy="141414"/>
          </a:xfrm>
          <a:prstGeom prst="rect">
            <a:avLst/>
          </a:prstGeom>
          <a:solidFill>
            <a:srgbClr val="FAB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331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6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/>
      <p:bldP spid="51" grpId="0"/>
      <p:bldP spid="53" grpId="0"/>
      <p:bldP spid="12" grpId="0"/>
      <p:bldP spid="13" grpId="0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 33"/>
          <p:cNvGrpSpPr/>
          <p:nvPr/>
        </p:nvGrpSpPr>
        <p:grpSpPr>
          <a:xfrm>
            <a:off x="1" y="5641218"/>
            <a:ext cx="12192000" cy="952236"/>
            <a:chOff x="1" y="5641218"/>
            <a:chExt cx="12192000" cy="952236"/>
          </a:xfrm>
        </p:grpSpPr>
        <p:cxnSp>
          <p:nvCxnSpPr>
            <p:cNvPr id="35" name="Düz Bağlayıcı 34"/>
            <p:cNvCxnSpPr/>
            <p:nvPr/>
          </p:nvCxnSpPr>
          <p:spPr>
            <a:xfrm flipH="1">
              <a:off x="2908570" y="6183033"/>
              <a:ext cx="9283431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10570127" y="5955032"/>
              <a:ext cx="462545" cy="4625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DAD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7" name="Oval 36"/>
            <p:cNvSpPr/>
            <p:nvPr/>
          </p:nvSpPr>
          <p:spPr>
            <a:xfrm>
              <a:off x="10628851" y="6013756"/>
              <a:ext cx="352338" cy="352338"/>
            </a:xfrm>
            <a:prstGeom prst="ellipse">
              <a:avLst/>
            </a:prstGeom>
            <a:solidFill>
              <a:srgbClr val="DADAD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38" name="Resim 3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622" y="5641218"/>
              <a:ext cx="1998482" cy="952236"/>
            </a:xfrm>
            <a:prstGeom prst="rect">
              <a:avLst/>
            </a:prstGeom>
          </p:spPr>
        </p:pic>
        <p:cxnSp>
          <p:nvCxnSpPr>
            <p:cNvPr id="39" name="Düz Bağlayıcı 38"/>
            <p:cNvCxnSpPr/>
            <p:nvPr/>
          </p:nvCxnSpPr>
          <p:spPr>
            <a:xfrm flipH="1">
              <a:off x="1" y="6183033"/>
              <a:ext cx="517102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Dikdörtgen 39"/>
            <p:cNvSpPr/>
            <p:nvPr/>
          </p:nvSpPr>
          <p:spPr>
            <a:xfrm>
              <a:off x="10659788" y="6022145"/>
              <a:ext cx="290464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tr-TR" sz="16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4</a:t>
              </a:r>
              <a:endParaRPr lang="tr-TR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Dikdörtgen 29"/>
          <p:cNvSpPr/>
          <p:nvPr/>
        </p:nvSpPr>
        <p:spPr>
          <a:xfrm>
            <a:off x="0" y="1594"/>
            <a:ext cx="6141943" cy="139820"/>
          </a:xfrm>
          <a:prstGeom prst="rect">
            <a:avLst/>
          </a:prstGeom>
          <a:solidFill>
            <a:srgbClr val="11A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Dikdörtgen 30"/>
          <p:cNvSpPr/>
          <p:nvPr/>
        </p:nvSpPr>
        <p:spPr>
          <a:xfrm>
            <a:off x="10175999" y="0"/>
            <a:ext cx="2016000" cy="141414"/>
          </a:xfrm>
          <a:prstGeom prst="rect">
            <a:avLst/>
          </a:pr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Dikdörtgen 31"/>
          <p:cNvSpPr/>
          <p:nvPr/>
        </p:nvSpPr>
        <p:spPr>
          <a:xfrm>
            <a:off x="8157943" y="0"/>
            <a:ext cx="2016000" cy="141414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Dikdörtgen 32"/>
          <p:cNvSpPr/>
          <p:nvPr/>
        </p:nvSpPr>
        <p:spPr>
          <a:xfrm>
            <a:off x="6141943" y="0"/>
            <a:ext cx="2016000" cy="141414"/>
          </a:xfrm>
          <a:prstGeom prst="rect">
            <a:avLst/>
          </a:prstGeom>
          <a:solidFill>
            <a:srgbClr val="FAB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223" y="140413"/>
            <a:ext cx="11843556" cy="549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3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1"/>
            <a:ext cx="12191999" cy="6858000"/>
          </a:xfrm>
          <a:prstGeom prst="rect">
            <a:avLst/>
          </a:prstGeom>
          <a:solidFill>
            <a:srgbClr val="FAB52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FAB529"/>
              </a:solidFill>
            </a:endParaRPr>
          </a:p>
        </p:txBody>
      </p:sp>
      <p:sp>
        <p:nvSpPr>
          <p:cNvPr id="48" name="Metin kutusu 47"/>
          <p:cNvSpPr txBox="1"/>
          <p:nvPr/>
        </p:nvSpPr>
        <p:spPr>
          <a:xfrm>
            <a:off x="1358111" y="905590"/>
            <a:ext cx="3553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Stres ile başa çıkmak için</a:t>
            </a:r>
          </a:p>
          <a:p>
            <a:pPr algn="ctr"/>
            <a:r>
              <a:rPr lang="tr-TR" sz="2400" b="1" dirty="0">
                <a:solidFill>
                  <a:schemeClr val="bg1"/>
                </a:solidFill>
              </a:rPr>
              <a:t>yöntemler geliştirin! </a:t>
            </a:r>
          </a:p>
        </p:txBody>
      </p:sp>
      <p:sp>
        <p:nvSpPr>
          <p:cNvPr id="50" name="Metin kutusu 49"/>
          <p:cNvSpPr txBox="1"/>
          <p:nvPr/>
        </p:nvSpPr>
        <p:spPr>
          <a:xfrm>
            <a:off x="4093588" y="2248211"/>
            <a:ext cx="2798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Büyük görünmeye</a:t>
            </a:r>
          </a:p>
          <a:p>
            <a:pPr algn="ctr"/>
            <a:r>
              <a:rPr lang="tr-TR" sz="2400" b="1" dirty="0">
                <a:solidFill>
                  <a:schemeClr val="bg1"/>
                </a:solidFill>
              </a:rPr>
              <a:t>çalışmayın, yaşınıza</a:t>
            </a:r>
          </a:p>
          <a:p>
            <a:pPr algn="ctr"/>
            <a:r>
              <a:rPr lang="tr-TR" sz="2400" b="1" dirty="0">
                <a:solidFill>
                  <a:schemeClr val="bg1"/>
                </a:solidFill>
              </a:rPr>
              <a:t>göre davranın! </a:t>
            </a:r>
          </a:p>
        </p:txBody>
      </p:sp>
      <p:sp>
        <p:nvSpPr>
          <p:cNvPr id="51" name="Metin kutusu 50"/>
          <p:cNvSpPr txBox="1"/>
          <p:nvPr/>
        </p:nvSpPr>
        <p:spPr>
          <a:xfrm>
            <a:off x="511088" y="4439791"/>
            <a:ext cx="3407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Merakınızı doğru</a:t>
            </a:r>
          </a:p>
          <a:p>
            <a:pPr algn="ctr"/>
            <a:r>
              <a:rPr lang="tr-TR" sz="2400" b="1" dirty="0">
                <a:solidFill>
                  <a:schemeClr val="bg1"/>
                </a:solidFill>
              </a:rPr>
              <a:t>kaynaklardan</a:t>
            </a:r>
          </a:p>
          <a:p>
            <a:pPr algn="ctr"/>
            <a:r>
              <a:rPr lang="tr-TR" sz="2400" b="1" dirty="0">
                <a:solidFill>
                  <a:schemeClr val="bg1"/>
                </a:solidFill>
              </a:rPr>
              <a:t>gidermeyi öğrenin! </a:t>
            </a:r>
          </a:p>
        </p:txBody>
      </p:sp>
      <p:sp>
        <p:nvSpPr>
          <p:cNvPr id="53" name="Metin kutusu 52"/>
          <p:cNvSpPr txBox="1"/>
          <p:nvPr/>
        </p:nvSpPr>
        <p:spPr>
          <a:xfrm>
            <a:off x="6891688" y="803328"/>
            <a:ext cx="3975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>
                <a:solidFill>
                  <a:schemeClr val="bg1"/>
                </a:solidFill>
              </a:rPr>
              <a:t>Problemlerinizi yok saymayın,</a:t>
            </a:r>
          </a:p>
          <a:p>
            <a:pPr algn="ctr"/>
            <a:r>
              <a:rPr lang="fi-FI" sz="2400" b="1" dirty="0">
                <a:solidFill>
                  <a:schemeClr val="bg1"/>
                </a:solidFill>
              </a:rPr>
              <a:t>çözmeye çalışın, gerekirse</a:t>
            </a:r>
          </a:p>
          <a:p>
            <a:pPr algn="ctr"/>
            <a:r>
              <a:rPr lang="fi-FI" sz="2400" b="1" dirty="0">
                <a:solidFill>
                  <a:schemeClr val="bg1"/>
                </a:solidFill>
              </a:rPr>
              <a:t>büyüklerinizden yardım alın! 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8735103" y="4208959"/>
            <a:ext cx="2723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>
                <a:solidFill>
                  <a:schemeClr val="bg1"/>
                </a:solidFill>
              </a:rPr>
              <a:t>Sigaranın zararların</a:t>
            </a:r>
          </a:p>
          <a:p>
            <a:pPr algn="ctr"/>
            <a:r>
              <a:rPr lang="fi-FI" sz="2400" b="1" dirty="0">
                <a:solidFill>
                  <a:schemeClr val="bg1"/>
                </a:solidFill>
              </a:rPr>
              <a:t>iyi öğrenin! 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4672885" y="5814096"/>
            <a:ext cx="2846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>
                <a:solidFill>
                  <a:schemeClr val="bg1"/>
                </a:solidFill>
              </a:rPr>
              <a:t>Kendinizi iyi tanıyın! </a:t>
            </a:r>
            <a:endParaRPr lang="tr-TR" sz="2400" b="1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276" y="2152086"/>
            <a:ext cx="1115985" cy="163030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9329" y="2248211"/>
            <a:ext cx="2099813" cy="185564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6470" y="3853832"/>
            <a:ext cx="1293750" cy="1541250"/>
          </a:xfrm>
          <a:prstGeom prst="rect">
            <a:avLst/>
          </a:prstGeom>
        </p:spPr>
      </p:pic>
      <p:sp>
        <p:nvSpPr>
          <p:cNvPr id="20" name="Dikdörtgen 19"/>
          <p:cNvSpPr/>
          <p:nvPr/>
        </p:nvSpPr>
        <p:spPr>
          <a:xfrm>
            <a:off x="6052623" y="0"/>
            <a:ext cx="6141943" cy="139820"/>
          </a:xfrm>
          <a:prstGeom prst="rect">
            <a:avLst/>
          </a:prstGeom>
          <a:solidFill>
            <a:srgbClr val="11A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Dikdörtgen 20"/>
          <p:cNvSpPr/>
          <p:nvPr/>
        </p:nvSpPr>
        <p:spPr>
          <a:xfrm>
            <a:off x="4623" y="0"/>
            <a:ext cx="2016000" cy="141414"/>
          </a:xfrm>
          <a:prstGeom prst="rect">
            <a:avLst/>
          </a:pr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Dikdörtgen 21"/>
          <p:cNvSpPr/>
          <p:nvPr/>
        </p:nvSpPr>
        <p:spPr>
          <a:xfrm>
            <a:off x="2020623" y="0"/>
            <a:ext cx="2016000" cy="141414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Dikdörtgen 22"/>
          <p:cNvSpPr/>
          <p:nvPr/>
        </p:nvSpPr>
        <p:spPr>
          <a:xfrm>
            <a:off x="4036623" y="0"/>
            <a:ext cx="2016000" cy="141414"/>
          </a:xfrm>
          <a:prstGeom prst="rect">
            <a:avLst/>
          </a:prstGeom>
          <a:solidFill>
            <a:srgbClr val="FAB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280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/>
      <p:bldP spid="51" grpId="0"/>
      <p:bldP spid="53" grpId="0"/>
      <p:bldP spid="13" grpId="0"/>
      <p:bldP spid="10" grpId="0"/>
      <p:bldP spid="20" grpId="0" animBg="1"/>
      <p:bldP spid="21" grpId="0" animBg="1"/>
      <p:bldP spid="22" grpId="0" animBg="1"/>
      <p:bldP spid="2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 33"/>
          <p:cNvGrpSpPr/>
          <p:nvPr/>
        </p:nvGrpSpPr>
        <p:grpSpPr>
          <a:xfrm>
            <a:off x="1" y="5641218"/>
            <a:ext cx="12192000" cy="952236"/>
            <a:chOff x="1" y="5641218"/>
            <a:chExt cx="12192000" cy="952236"/>
          </a:xfrm>
        </p:grpSpPr>
        <p:cxnSp>
          <p:nvCxnSpPr>
            <p:cNvPr id="35" name="Düz Bağlayıcı 34"/>
            <p:cNvCxnSpPr/>
            <p:nvPr/>
          </p:nvCxnSpPr>
          <p:spPr>
            <a:xfrm flipH="1">
              <a:off x="2908570" y="6183033"/>
              <a:ext cx="9283431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10570127" y="5955032"/>
              <a:ext cx="462545" cy="4625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DAD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7" name="Oval 36"/>
            <p:cNvSpPr/>
            <p:nvPr/>
          </p:nvSpPr>
          <p:spPr>
            <a:xfrm>
              <a:off x="10628851" y="6013756"/>
              <a:ext cx="352338" cy="352338"/>
            </a:xfrm>
            <a:prstGeom prst="ellipse">
              <a:avLst/>
            </a:prstGeom>
            <a:solidFill>
              <a:srgbClr val="DADAD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38" name="Resim 3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622" y="5641218"/>
              <a:ext cx="1998482" cy="952236"/>
            </a:xfrm>
            <a:prstGeom prst="rect">
              <a:avLst/>
            </a:prstGeom>
          </p:spPr>
        </p:pic>
        <p:cxnSp>
          <p:nvCxnSpPr>
            <p:cNvPr id="39" name="Düz Bağlayıcı 38"/>
            <p:cNvCxnSpPr/>
            <p:nvPr/>
          </p:nvCxnSpPr>
          <p:spPr>
            <a:xfrm flipH="1">
              <a:off x="1" y="6183033"/>
              <a:ext cx="517102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Dikdörtgen 39"/>
            <p:cNvSpPr/>
            <p:nvPr/>
          </p:nvSpPr>
          <p:spPr>
            <a:xfrm>
              <a:off x="10608692" y="6022145"/>
              <a:ext cx="392656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tr-TR" sz="1600" dirty="0">
                  <a:solidFill>
                    <a:schemeClr val="bg1"/>
                  </a:solidFill>
                </a:rPr>
                <a:t>41</a:t>
              </a:r>
            </a:p>
          </p:txBody>
        </p:sp>
      </p:grpSp>
      <p:sp>
        <p:nvSpPr>
          <p:cNvPr id="18" name="Dikdörtgen 17"/>
          <p:cNvSpPr/>
          <p:nvPr/>
        </p:nvSpPr>
        <p:spPr>
          <a:xfrm>
            <a:off x="6052623" y="0"/>
            <a:ext cx="6141943" cy="139820"/>
          </a:xfrm>
          <a:prstGeom prst="rect">
            <a:avLst/>
          </a:prstGeom>
          <a:solidFill>
            <a:srgbClr val="11A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4623" y="0"/>
            <a:ext cx="2016000" cy="141414"/>
          </a:xfrm>
          <a:prstGeom prst="rect">
            <a:avLst/>
          </a:pr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Dikdörtgen 19"/>
          <p:cNvSpPr/>
          <p:nvPr/>
        </p:nvSpPr>
        <p:spPr>
          <a:xfrm>
            <a:off x="2020623" y="0"/>
            <a:ext cx="2016000" cy="141414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Dikdörtgen 20"/>
          <p:cNvSpPr/>
          <p:nvPr/>
        </p:nvSpPr>
        <p:spPr>
          <a:xfrm>
            <a:off x="4036623" y="0"/>
            <a:ext cx="2016000" cy="141414"/>
          </a:xfrm>
          <a:prstGeom prst="rect">
            <a:avLst/>
          </a:prstGeom>
          <a:solidFill>
            <a:srgbClr val="FAB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Dikdörtgen 21"/>
          <p:cNvSpPr/>
          <p:nvPr/>
        </p:nvSpPr>
        <p:spPr>
          <a:xfrm>
            <a:off x="743764" y="367821"/>
            <a:ext cx="10704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rgbClr val="231F20"/>
                </a:solidFill>
              </a:rPr>
              <a:t>Çevrenizdeki sigara </a:t>
            </a:r>
            <a:r>
              <a:rPr lang="tr-TR" sz="2400" b="1" dirty="0">
                <a:solidFill>
                  <a:srgbClr val="231F20"/>
                </a:solidFill>
              </a:rPr>
              <a:t>içen</a:t>
            </a:r>
            <a:r>
              <a:rPr lang="tr-TR" sz="2400" dirty="0">
                <a:solidFill>
                  <a:srgbClr val="231F20"/>
                </a:solidFill>
              </a:rPr>
              <a:t> ve </a:t>
            </a:r>
            <a:r>
              <a:rPr lang="tr-TR" sz="2400" b="1" dirty="0">
                <a:solidFill>
                  <a:srgbClr val="009A3E"/>
                </a:solidFill>
              </a:rPr>
              <a:t>içmeyen</a:t>
            </a:r>
            <a:r>
              <a:rPr lang="tr-TR" sz="2400" dirty="0">
                <a:solidFill>
                  <a:srgbClr val="231F20"/>
                </a:solidFill>
              </a:rPr>
              <a:t> insanları hayalinizde canlandırıp karşılaştırın.</a:t>
            </a:r>
          </a:p>
          <a:p>
            <a:pPr algn="ctr"/>
            <a:r>
              <a:rPr lang="tr-TR" sz="2400" dirty="0">
                <a:solidFill>
                  <a:srgbClr val="231F20"/>
                </a:solidFill>
              </a:rPr>
              <a:t>Aralarında ne gibi farklar görüyorsunuz?</a:t>
            </a:r>
          </a:p>
          <a:p>
            <a:pPr algn="ctr"/>
            <a:r>
              <a:rPr lang="tr-TR" sz="2400" dirty="0">
                <a:solidFill>
                  <a:srgbClr val="231F20"/>
                </a:solidFill>
              </a:rPr>
              <a:t>Hatırladığınız gözlemleri sınıfınızda arkadaşlarınızla paylaşın.</a:t>
            </a:r>
          </a:p>
        </p:txBody>
      </p:sp>
      <p:grpSp>
        <p:nvGrpSpPr>
          <p:cNvPr id="5" name="Grup 4"/>
          <p:cNvGrpSpPr/>
          <p:nvPr/>
        </p:nvGrpSpPr>
        <p:grpSpPr>
          <a:xfrm>
            <a:off x="2908570" y="1844538"/>
            <a:ext cx="2048849" cy="3321297"/>
            <a:chOff x="2908570" y="1844538"/>
            <a:chExt cx="2048849" cy="3321297"/>
          </a:xfrm>
        </p:grpSpPr>
        <p:sp>
          <p:nvSpPr>
            <p:cNvPr id="2" name="Metin kutusu 1"/>
            <p:cNvSpPr txBox="1"/>
            <p:nvPr/>
          </p:nvSpPr>
          <p:spPr>
            <a:xfrm>
              <a:off x="2908570" y="1844538"/>
              <a:ext cx="20488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b="1" dirty="0">
                  <a:solidFill>
                    <a:srgbClr val="009A3E"/>
                  </a:solidFill>
                </a:rPr>
                <a:t>İÇMEYEN</a:t>
              </a:r>
            </a:p>
          </p:txBody>
        </p:sp>
        <p:pic>
          <p:nvPicPr>
            <p:cNvPr id="3" name="Resim 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92994" y="2926184"/>
              <a:ext cx="1080000" cy="1080000"/>
            </a:xfrm>
            <a:prstGeom prst="rect">
              <a:avLst/>
            </a:prstGeom>
          </p:spPr>
        </p:pic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16570" y="4676361"/>
              <a:ext cx="1800000" cy="489474"/>
            </a:xfrm>
            <a:prstGeom prst="rect">
              <a:avLst/>
            </a:prstGeom>
          </p:spPr>
        </p:pic>
        <p:sp>
          <p:nvSpPr>
            <p:cNvPr id="29" name="Metin kutusu 28"/>
            <p:cNvSpPr txBox="1"/>
            <p:nvPr/>
          </p:nvSpPr>
          <p:spPr>
            <a:xfrm>
              <a:off x="3510109" y="4337807"/>
              <a:ext cx="8129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>
                  <a:solidFill>
                    <a:srgbClr val="009A3E"/>
                  </a:solidFill>
                </a:rPr>
                <a:t>SAĞLIK</a:t>
              </a:r>
            </a:p>
          </p:txBody>
        </p:sp>
      </p:grpSp>
      <p:grpSp>
        <p:nvGrpSpPr>
          <p:cNvPr id="8" name="Grup 7"/>
          <p:cNvGrpSpPr/>
          <p:nvPr/>
        </p:nvGrpSpPr>
        <p:grpSpPr>
          <a:xfrm>
            <a:off x="6701791" y="1844537"/>
            <a:ext cx="2048849" cy="3321298"/>
            <a:chOff x="6701791" y="1844537"/>
            <a:chExt cx="2048849" cy="3321298"/>
          </a:xfrm>
        </p:grpSpPr>
        <p:sp>
          <p:nvSpPr>
            <p:cNvPr id="28" name="Metin kutusu 27"/>
            <p:cNvSpPr txBox="1"/>
            <p:nvPr/>
          </p:nvSpPr>
          <p:spPr>
            <a:xfrm>
              <a:off x="6701791" y="1844537"/>
              <a:ext cx="20488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600" b="1" dirty="0">
                  <a:solidFill>
                    <a:srgbClr val="231F20"/>
                  </a:solidFill>
                </a:rPr>
                <a:t>İÇEN</a:t>
              </a:r>
            </a:p>
          </p:txBody>
        </p:sp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86215" y="2926184"/>
              <a:ext cx="1080000" cy="1080000"/>
            </a:xfrm>
            <a:prstGeom prst="rect">
              <a:avLst/>
            </a:prstGeom>
          </p:spPr>
        </p:pic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26215" y="4676361"/>
              <a:ext cx="1800000" cy="489474"/>
            </a:xfrm>
            <a:prstGeom prst="rect">
              <a:avLst/>
            </a:prstGeom>
          </p:spPr>
        </p:pic>
        <p:sp>
          <p:nvSpPr>
            <p:cNvPr id="30" name="Metin kutusu 29"/>
            <p:cNvSpPr txBox="1"/>
            <p:nvPr/>
          </p:nvSpPr>
          <p:spPr>
            <a:xfrm>
              <a:off x="7319754" y="4337807"/>
              <a:ext cx="8129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>
                  <a:solidFill>
                    <a:srgbClr val="231F20"/>
                  </a:solidFill>
                </a:rPr>
                <a:t>SAĞLIK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354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 33"/>
          <p:cNvGrpSpPr/>
          <p:nvPr/>
        </p:nvGrpSpPr>
        <p:grpSpPr>
          <a:xfrm>
            <a:off x="1" y="5641218"/>
            <a:ext cx="12192000" cy="952236"/>
            <a:chOff x="1" y="5641218"/>
            <a:chExt cx="12192000" cy="952236"/>
          </a:xfrm>
        </p:grpSpPr>
        <p:cxnSp>
          <p:nvCxnSpPr>
            <p:cNvPr id="35" name="Düz Bağlayıcı 34"/>
            <p:cNvCxnSpPr/>
            <p:nvPr/>
          </p:nvCxnSpPr>
          <p:spPr>
            <a:xfrm flipH="1">
              <a:off x="2908570" y="6183033"/>
              <a:ext cx="9283431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10570127" y="5955032"/>
              <a:ext cx="462545" cy="4625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DAD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7" name="Oval 36"/>
            <p:cNvSpPr/>
            <p:nvPr/>
          </p:nvSpPr>
          <p:spPr>
            <a:xfrm>
              <a:off x="10628851" y="6013756"/>
              <a:ext cx="352338" cy="352338"/>
            </a:xfrm>
            <a:prstGeom prst="ellipse">
              <a:avLst/>
            </a:prstGeom>
            <a:solidFill>
              <a:srgbClr val="DADAD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38" name="Resim 3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622" y="5641218"/>
              <a:ext cx="1998482" cy="952236"/>
            </a:xfrm>
            <a:prstGeom prst="rect">
              <a:avLst/>
            </a:prstGeom>
          </p:spPr>
        </p:pic>
        <p:cxnSp>
          <p:nvCxnSpPr>
            <p:cNvPr id="39" name="Düz Bağlayıcı 38"/>
            <p:cNvCxnSpPr/>
            <p:nvPr/>
          </p:nvCxnSpPr>
          <p:spPr>
            <a:xfrm flipH="1">
              <a:off x="1" y="6183033"/>
              <a:ext cx="517102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Dikdörtgen 39"/>
            <p:cNvSpPr/>
            <p:nvPr/>
          </p:nvSpPr>
          <p:spPr>
            <a:xfrm>
              <a:off x="10608692" y="6022145"/>
              <a:ext cx="392656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tr-TR" sz="1600" dirty="0">
                  <a:solidFill>
                    <a:schemeClr val="bg1"/>
                  </a:solidFill>
                </a:rPr>
                <a:t>42</a:t>
              </a:r>
            </a:p>
          </p:txBody>
        </p:sp>
      </p:grpSp>
      <p:sp>
        <p:nvSpPr>
          <p:cNvPr id="18" name="Dikdörtgen 17"/>
          <p:cNvSpPr/>
          <p:nvPr/>
        </p:nvSpPr>
        <p:spPr>
          <a:xfrm>
            <a:off x="6052623" y="0"/>
            <a:ext cx="6141943" cy="139820"/>
          </a:xfrm>
          <a:prstGeom prst="rect">
            <a:avLst/>
          </a:prstGeom>
          <a:solidFill>
            <a:srgbClr val="11A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4623" y="0"/>
            <a:ext cx="2016000" cy="141414"/>
          </a:xfrm>
          <a:prstGeom prst="rect">
            <a:avLst/>
          </a:pr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Dikdörtgen 19"/>
          <p:cNvSpPr/>
          <p:nvPr/>
        </p:nvSpPr>
        <p:spPr>
          <a:xfrm>
            <a:off x="2020623" y="0"/>
            <a:ext cx="2016000" cy="141414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Dikdörtgen 20"/>
          <p:cNvSpPr/>
          <p:nvPr/>
        </p:nvSpPr>
        <p:spPr>
          <a:xfrm>
            <a:off x="4036623" y="0"/>
            <a:ext cx="2016000" cy="141414"/>
          </a:xfrm>
          <a:prstGeom prst="rect">
            <a:avLst/>
          </a:prstGeom>
          <a:solidFill>
            <a:srgbClr val="FAB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Metin kutusu 22"/>
          <p:cNvSpPr txBox="1"/>
          <p:nvPr/>
        </p:nvSpPr>
        <p:spPr>
          <a:xfrm>
            <a:off x="2516957" y="440572"/>
            <a:ext cx="71581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800" b="1" dirty="0">
                <a:solidFill>
                  <a:srgbClr val="E61F4F"/>
                </a:solidFill>
              </a:rPr>
              <a:t>Sigara İçmemenin Faydaları</a:t>
            </a:r>
          </a:p>
        </p:txBody>
      </p:sp>
      <p:cxnSp>
        <p:nvCxnSpPr>
          <p:cNvPr id="24" name="Düz Bağlayıcı 23"/>
          <p:cNvCxnSpPr/>
          <p:nvPr/>
        </p:nvCxnSpPr>
        <p:spPr>
          <a:xfrm flipH="1">
            <a:off x="513081" y="1416128"/>
            <a:ext cx="11165838" cy="0"/>
          </a:xfrm>
          <a:prstGeom prst="line">
            <a:avLst/>
          </a:prstGeom>
          <a:ln w="9525">
            <a:solidFill>
              <a:srgbClr val="DAD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ikdörtgen 21"/>
          <p:cNvSpPr/>
          <p:nvPr/>
        </p:nvSpPr>
        <p:spPr>
          <a:xfrm>
            <a:off x="757017" y="1721792"/>
            <a:ext cx="106779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Sigaradan uzak durmanın, hiçbir şekilde sigaraya bulaşmamanın birçok faydası var.</a:t>
            </a:r>
          </a:p>
          <a:p>
            <a:pPr algn="ctr"/>
            <a:r>
              <a:rPr lang="tr-T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Haydi, hep birlikte faydalarını sayalım. Biz birkaç tanesini saydık bile…</a:t>
            </a:r>
          </a:p>
        </p:txBody>
      </p:sp>
      <p:sp>
        <p:nvSpPr>
          <p:cNvPr id="27" name="Dikdörtgen 26"/>
          <p:cNvSpPr/>
          <p:nvPr/>
        </p:nvSpPr>
        <p:spPr>
          <a:xfrm>
            <a:off x="2494548" y="2842808"/>
            <a:ext cx="72029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000" dirty="0">
                <a:solidFill>
                  <a:srgbClr val="009A3E"/>
                </a:solidFill>
              </a:rPr>
              <a:t>Sevdiklerimizin bizim için üzülmelerine</a:t>
            </a:r>
          </a:p>
          <a:p>
            <a:pPr algn="ctr"/>
            <a:r>
              <a:rPr lang="tr-TR" sz="3000" dirty="0">
                <a:solidFill>
                  <a:srgbClr val="009A3E"/>
                </a:solidFill>
              </a:rPr>
              <a:t>sebep olmamış oluruz.</a:t>
            </a:r>
          </a:p>
        </p:txBody>
      </p:sp>
      <p:sp>
        <p:nvSpPr>
          <p:cNvPr id="3" name="Oval 2"/>
          <p:cNvSpPr/>
          <p:nvPr/>
        </p:nvSpPr>
        <p:spPr>
          <a:xfrm>
            <a:off x="5196000" y="4148490"/>
            <a:ext cx="1800000" cy="1800000"/>
          </a:xfrm>
          <a:prstGeom prst="ellipse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09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175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5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3" grpId="0"/>
      <p:bldP spid="22" grpId="0"/>
      <p:bldP spid="27" grpId="0" uiExpand="1"/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 33"/>
          <p:cNvGrpSpPr/>
          <p:nvPr/>
        </p:nvGrpSpPr>
        <p:grpSpPr>
          <a:xfrm>
            <a:off x="1" y="5641218"/>
            <a:ext cx="12192000" cy="952236"/>
            <a:chOff x="1" y="5641218"/>
            <a:chExt cx="12192000" cy="952236"/>
          </a:xfrm>
        </p:grpSpPr>
        <p:cxnSp>
          <p:nvCxnSpPr>
            <p:cNvPr id="35" name="Düz Bağlayıcı 34"/>
            <p:cNvCxnSpPr/>
            <p:nvPr/>
          </p:nvCxnSpPr>
          <p:spPr>
            <a:xfrm flipH="1">
              <a:off x="2908570" y="6183033"/>
              <a:ext cx="9283431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10570127" y="5955032"/>
              <a:ext cx="462545" cy="4625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DAD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7" name="Oval 36"/>
            <p:cNvSpPr/>
            <p:nvPr/>
          </p:nvSpPr>
          <p:spPr>
            <a:xfrm>
              <a:off x="10628851" y="6013756"/>
              <a:ext cx="352338" cy="352338"/>
            </a:xfrm>
            <a:prstGeom prst="ellipse">
              <a:avLst/>
            </a:prstGeom>
            <a:solidFill>
              <a:srgbClr val="DADAD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38" name="Resim 3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622" y="5641218"/>
              <a:ext cx="1998482" cy="952236"/>
            </a:xfrm>
            <a:prstGeom prst="rect">
              <a:avLst/>
            </a:prstGeom>
          </p:spPr>
        </p:pic>
        <p:cxnSp>
          <p:nvCxnSpPr>
            <p:cNvPr id="39" name="Düz Bağlayıcı 38"/>
            <p:cNvCxnSpPr/>
            <p:nvPr/>
          </p:nvCxnSpPr>
          <p:spPr>
            <a:xfrm flipH="1">
              <a:off x="1" y="6183033"/>
              <a:ext cx="517102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Dikdörtgen 39"/>
            <p:cNvSpPr/>
            <p:nvPr/>
          </p:nvSpPr>
          <p:spPr>
            <a:xfrm>
              <a:off x="10608692" y="6022145"/>
              <a:ext cx="392656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tr-TR" sz="1600" dirty="0">
                  <a:solidFill>
                    <a:schemeClr val="bg1"/>
                  </a:solidFill>
                </a:rPr>
                <a:t>43</a:t>
              </a:r>
            </a:p>
          </p:txBody>
        </p:sp>
      </p:grpSp>
      <p:sp>
        <p:nvSpPr>
          <p:cNvPr id="18" name="Dikdörtgen 17"/>
          <p:cNvSpPr/>
          <p:nvPr/>
        </p:nvSpPr>
        <p:spPr>
          <a:xfrm>
            <a:off x="6052623" y="0"/>
            <a:ext cx="6141943" cy="139820"/>
          </a:xfrm>
          <a:prstGeom prst="rect">
            <a:avLst/>
          </a:prstGeom>
          <a:solidFill>
            <a:srgbClr val="11A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4623" y="0"/>
            <a:ext cx="2016000" cy="141414"/>
          </a:xfrm>
          <a:prstGeom prst="rect">
            <a:avLst/>
          </a:pr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Dikdörtgen 19"/>
          <p:cNvSpPr/>
          <p:nvPr/>
        </p:nvSpPr>
        <p:spPr>
          <a:xfrm>
            <a:off x="2020623" y="0"/>
            <a:ext cx="2016000" cy="141414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Dikdörtgen 20"/>
          <p:cNvSpPr/>
          <p:nvPr/>
        </p:nvSpPr>
        <p:spPr>
          <a:xfrm>
            <a:off x="4036623" y="0"/>
            <a:ext cx="2016000" cy="141414"/>
          </a:xfrm>
          <a:prstGeom prst="rect">
            <a:avLst/>
          </a:prstGeom>
          <a:solidFill>
            <a:srgbClr val="FAB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Metin kutusu 22"/>
          <p:cNvSpPr txBox="1"/>
          <p:nvPr/>
        </p:nvSpPr>
        <p:spPr>
          <a:xfrm>
            <a:off x="2516957" y="440572"/>
            <a:ext cx="71581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800" b="1" dirty="0">
                <a:solidFill>
                  <a:srgbClr val="E61F4F"/>
                </a:solidFill>
              </a:rPr>
              <a:t>Sigara İçmemenin Faydaları</a:t>
            </a:r>
          </a:p>
        </p:txBody>
      </p:sp>
      <p:cxnSp>
        <p:nvCxnSpPr>
          <p:cNvPr id="24" name="Düz Bağlayıcı 23"/>
          <p:cNvCxnSpPr/>
          <p:nvPr/>
        </p:nvCxnSpPr>
        <p:spPr>
          <a:xfrm flipH="1">
            <a:off x="513081" y="1416128"/>
            <a:ext cx="11165838" cy="0"/>
          </a:xfrm>
          <a:prstGeom prst="line">
            <a:avLst/>
          </a:prstGeom>
          <a:ln w="9525">
            <a:solidFill>
              <a:srgbClr val="DAD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ikdörtgen 21"/>
          <p:cNvSpPr/>
          <p:nvPr/>
        </p:nvSpPr>
        <p:spPr>
          <a:xfrm>
            <a:off x="889538" y="1721792"/>
            <a:ext cx="10412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Sigaradan uzak durmanın, hiçbir şekilde sigaraya bulaşmamanın birçok faydası var.</a:t>
            </a:r>
          </a:p>
          <a:p>
            <a:pPr algn="ctr"/>
            <a:r>
              <a:rPr lang="tr-T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Haydi, hep birlikte faydalarını sayalım. Biz birkaç tanesini saydık bile…</a:t>
            </a:r>
          </a:p>
        </p:txBody>
      </p:sp>
      <p:sp>
        <p:nvSpPr>
          <p:cNvPr id="27" name="Dikdörtgen 26"/>
          <p:cNvSpPr/>
          <p:nvPr/>
        </p:nvSpPr>
        <p:spPr>
          <a:xfrm>
            <a:off x="2494548" y="2812030"/>
            <a:ext cx="72029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dirty="0">
                <a:solidFill>
                  <a:srgbClr val="009A3E"/>
                </a:solidFill>
              </a:rPr>
              <a:t>Sağlığımızı</a:t>
            </a:r>
          </a:p>
          <a:p>
            <a:pPr algn="ctr"/>
            <a:r>
              <a:rPr lang="tr-TR" sz="3200" dirty="0">
                <a:solidFill>
                  <a:srgbClr val="009A3E"/>
                </a:solidFill>
              </a:rPr>
              <a:t>koruruz.</a:t>
            </a:r>
          </a:p>
        </p:txBody>
      </p:sp>
      <p:sp>
        <p:nvSpPr>
          <p:cNvPr id="25" name="Oval 24"/>
          <p:cNvSpPr/>
          <p:nvPr/>
        </p:nvSpPr>
        <p:spPr>
          <a:xfrm>
            <a:off x="5196000" y="4148490"/>
            <a:ext cx="1800000" cy="1800000"/>
          </a:xfrm>
          <a:prstGeom prst="ellipse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2000" t="15000" r="10000"/>
            </a:stretch>
          </a:blipFill>
          <a:ln>
            <a:solidFill>
              <a:srgbClr val="009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716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5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3" grpId="0"/>
      <p:bldP spid="22" grpId="0"/>
      <p:bldP spid="27" grpId="0"/>
      <p:bldP spid="2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 33"/>
          <p:cNvGrpSpPr/>
          <p:nvPr/>
        </p:nvGrpSpPr>
        <p:grpSpPr>
          <a:xfrm>
            <a:off x="1" y="5641218"/>
            <a:ext cx="12192000" cy="952236"/>
            <a:chOff x="1" y="5641218"/>
            <a:chExt cx="12192000" cy="952236"/>
          </a:xfrm>
        </p:grpSpPr>
        <p:cxnSp>
          <p:nvCxnSpPr>
            <p:cNvPr id="35" name="Düz Bağlayıcı 34"/>
            <p:cNvCxnSpPr/>
            <p:nvPr/>
          </p:nvCxnSpPr>
          <p:spPr>
            <a:xfrm flipH="1">
              <a:off x="2908570" y="6183033"/>
              <a:ext cx="9283431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10570127" y="5955032"/>
              <a:ext cx="462545" cy="4625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DAD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7" name="Oval 36"/>
            <p:cNvSpPr/>
            <p:nvPr/>
          </p:nvSpPr>
          <p:spPr>
            <a:xfrm>
              <a:off x="10628851" y="6013756"/>
              <a:ext cx="352338" cy="352338"/>
            </a:xfrm>
            <a:prstGeom prst="ellipse">
              <a:avLst/>
            </a:prstGeom>
            <a:solidFill>
              <a:srgbClr val="DADAD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38" name="Resim 3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622" y="5641218"/>
              <a:ext cx="1998482" cy="952236"/>
            </a:xfrm>
            <a:prstGeom prst="rect">
              <a:avLst/>
            </a:prstGeom>
          </p:spPr>
        </p:pic>
        <p:cxnSp>
          <p:nvCxnSpPr>
            <p:cNvPr id="39" name="Düz Bağlayıcı 38"/>
            <p:cNvCxnSpPr/>
            <p:nvPr/>
          </p:nvCxnSpPr>
          <p:spPr>
            <a:xfrm flipH="1">
              <a:off x="1" y="6183033"/>
              <a:ext cx="517102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Dikdörtgen 39"/>
            <p:cNvSpPr/>
            <p:nvPr/>
          </p:nvSpPr>
          <p:spPr>
            <a:xfrm>
              <a:off x="10608692" y="6022145"/>
              <a:ext cx="392656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tr-TR" sz="1600" dirty="0">
                  <a:solidFill>
                    <a:schemeClr val="bg1"/>
                  </a:solidFill>
                </a:rPr>
                <a:t>44</a:t>
              </a:r>
            </a:p>
          </p:txBody>
        </p:sp>
      </p:grpSp>
      <p:sp>
        <p:nvSpPr>
          <p:cNvPr id="18" name="Dikdörtgen 17"/>
          <p:cNvSpPr/>
          <p:nvPr/>
        </p:nvSpPr>
        <p:spPr>
          <a:xfrm>
            <a:off x="6052623" y="0"/>
            <a:ext cx="6141943" cy="139820"/>
          </a:xfrm>
          <a:prstGeom prst="rect">
            <a:avLst/>
          </a:prstGeom>
          <a:solidFill>
            <a:srgbClr val="11A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4623" y="0"/>
            <a:ext cx="2016000" cy="141414"/>
          </a:xfrm>
          <a:prstGeom prst="rect">
            <a:avLst/>
          </a:pr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Dikdörtgen 19"/>
          <p:cNvSpPr/>
          <p:nvPr/>
        </p:nvSpPr>
        <p:spPr>
          <a:xfrm>
            <a:off x="2020623" y="0"/>
            <a:ext cx="2016000" cy="141414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Dikdörtgen 20"/>
          <p:cNvSpPr/>
          <p:nvPr/>
        </p:nvSpPr>
        <p:spPr>
          <a:xfrm>
            <a:off x="4036623" y="0"/>
            <a:ext cx="2016000" cy="141414"/>
          </a:xfrm>
          <a:prstGeom prst="rect">
            <a:avLst/>
          </a:prstGeom>
          <a:solidFill>
            <a:srgbClr val="FAB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Metin kutusu 22"/>
          <p:cNvSpPr txBox="1"/>
          <p:nvPr/>
        </p:nvSpPr>
        <p:spPr>
          <a:xfrm>
            <a:off x="2516957" y="440572"/>
            <a:ext cx="71581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800" b="1" dirty="0">
                <a:solidFill>
                  <a:srgbClr val="E61F4F"/>
                </a:solidFill>
              </a:rPr>
              <a:t>Sigara İçmemenin Faydaları</a:t>
            </a:r>
          </a:p>
        </p:txBody>
      </p:sp>
      <p:cxnSp>
        <p:nvCxnSpPr>
          <p:cNvPr id="24" name="Düz Bağlayıcı 23"/>
          <p:cNvCxnSpPr/>
          <p:nvPr/>
        </p:nvCxnSpPr>
        <p:spPr>
          <a:xfrm flipH="1">
            <a:off x="513081" y="1416128"/>
            <a:ext cx="11165838" cy="0"/>
          </a:xfrm>
          <a:prstGeom prst="line">
            <a:avLst/>
          </a:prstGeom>
          <a:ln w="9525">
            <a:solidFill>
              <a:srgbClr val="DAD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ikdörtgen 21"/>
          <p:cNvSpPr/>
          <p:nvPr/>
        </p:nvSpPr>
        <p:spPr>
          <a:xfrm>
            <a:off x="953922" y="1721792"/>
            <a:ext cx="10284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Sigaradan uzak durmanın, hiçbir şekilde sigaraya bulaşmamanın birçok faydası var.</a:t>
            </a:r>
          </a:p>
          <a:p>
            <a:pPr algn="ctr"/>
            <a:r>
              <a:rPr lang="tr-T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Haydi, hep birlikte faydalarını sayalım. Biz birkaç tanesini saydık bile…</a:t>
            </a:r>
          </a:p>
        </p:txBody>
      </p:sp>
      <p:sp>
        <p:nvSpPr>
          <p:cNvPr id="27" name="Dikdörtgen 26"/>
          <p:cNvSpPr/>
          <p:nvPr/>
        </p:nvSpPr>
        <p:spPr>
          <a:xfrm>
            <a:off x="2494548" y="2842808"/>
            <a:ext cx="72029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000" dirty="0">
                <a:solidFill>
                  <a:srgbClr val="009A3E"/>
                </a:solidFill>
              </a:rPr>
              <a:t>Hastalıklardan uzak,</a:t>
            </a:r>
          </a:p>
          <a:p>
            <a:pPr algn="ctr"/>
            <a:r>
              <a:rPr lang="tr-TR" sz="3000" dirty="0">
                <a:solidFill>
                  <a:srgbClr val="009A3E"/>
                </a:solidFill>
              </a:rPr>
              <a:t>rahat bir hayat yaşarız.</a:t>
            </a:r>
          </a:p>
        </p:txBody>
      </p:sp>
      <p:sp>
        <p:nvSpPr>
          <p:cNvPr id="25" name="Oval 24"/>
          <p:cNvSpPr/>
          <p:nvPr/>
        </p:nvSpPr>
        <p:spPr>
          <a:xfrm>
            <a:off x="5196000" y="4148490"/>
            <a:ext cx="1800000" cy="1800000"/>
          </a:xfrm>
          <a:prstGeom prst="ellipse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09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183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5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3" grpId="0"/>
      <p:bldP spid="22" grpId="0"/>
      <p:bldP spid="27" grpId="0"/>
      <p:bldP spid="2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 33"/>
          <p:cNvGrpSpPr/>
          <p:nvPr/>
        </p:nvGrpSpPr>
        <p:grpSpPr>
          <a:xfrm>
            <a:off x="1" y="5641218"/>
            <a:ext cx="12192000" cy="952236"/>
            <a:chOff x="1" y="5641218"/>
            <a:chExt cx="12192000" cy="952236"/>
          </a:xfrm>
        </p:grpSpPr>
        <p:cxnSp>
          <p:nvCxnSpPr>
            <p:cNvPr id="35" name="Düz Bağlayıcı 34"/>
            <p:cNvCxnSpPr/>
            <p:nvPr/>
          </p:nvCxnSpPr>
          <p:spPr>
            <a:xfrm flipH="1">
              <a:off x="2908570" y="6183033"/>
              <a:ext cx="9283431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10570127" y="5955032"/>
              <a:ext cx="462545" cy="4625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DAD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7" name="Oval 36"/>
            <p:cNvSpPr/>
            <p:nvPr/>
          </p:nvSpPr>
          <p:spPr>
            <a:xfrm>
              <a:off x="10628851" y="6013756"/>
              <a:ext cx="352338" cy="352338"/>
            </a:xfrm>
            <a:prstGeom prst="ellipse">
              <a:avLst/>
            </a:prstGeom>
            <a:solidFill>
              <a:srgbClr val="DADAD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38" name="Resim 3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622" y="5641218"/>
              <a:ext cx="1998482" cy="952236"/>
            </a:xfrm>
            <a:prstGeom prst="rect">
              <a:avLst/>
            </a:prstGeom>
          </p:spPr>
        </p:pic>
        <p:cxnSp>
          <p:nvCxnSpPr>
            <p:cNvPr id="39" name="Düz Bağlayıcı 38"/>
            <p:cNvCxnSpPr/>
            <p:nvPr/>
          </p:nvCxnSpPr>
          <p:spPr>
            <a:xfrm flipH="1">
              <a:off x="1" y="6183033"/>
              <a:ext cx="517102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Dikdörtgen 39"/>
            <p:cNvSpPr/>
            <p:nvPr/>
          </p:nvSpPr>
          <p:spPr>
            <a:xfrm>
              <a:off x="10608692" y="6022145"/>
              <a:ext cx="392656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tr-TR" sz="1600" dirty="0">
                  <a:solidFill>
                    <a:schemeClr val="bg1"/>
                  </a:solidFill>
                </a:rPr>
                <a:t>45</a:t>
              </a:r>
            </a:p>
          </p:txBody>
        </p:sp>
      </p:grpSp>
      <p:sp>
        <p:nvSpPr>
          <p:cNvPr id="18" name="Dikdörtgen 17"/>
          <p:cNvSpPr/>
          <p:nvPr/>
        </p:nvSpPr>
        <p:spPr>
          <a:xfrm>
            <a:off x="6052623" y="0"/>
            <a:ext cx="6141943" cy="139820"/>
          </a:xfrm>
          <a:prstGeom prst="rect">
            <a:avLst/>
          </a:prstGeom>
          <a:solidFill>
            <a:srgbClr val="11A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4623" y="0"/>
            <a:ext cx="2016000" cy="141414"/>
          </a:xfrm>
          <a:prstGeom prst="rect">
            <a:avLst/>
          </a:pr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Dikdörtgen 19"/>
          <p:cNvSpPr/>
          <p:nvPr/>
        </p:nvSpPr>
        <p:spPr>
          <a:xfrm>
            <a:off x="2020623" y="0"/>
            <a:ext cx="2016000" cy="141414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Dikdörtgen 20"/>
          <p:cNvSpPr/>
          <p:nvPr/>
        </p:nvSpPr>
        <p:spPr>
          <a:xfrm>
            <a:off x="4036623" y="0"/>
            <a:ext cx="2016000" cy="141414"/>
          </a:xfrm>
          <a:prstGeom prst="rect">
            <a:avLst/>
          </a:prstGeom>
          <a:solidFill>
            <a:srgbClr val="FAB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Metin kutusu 22"/>
          <p:cNvSpPr txBox="1"/>
          <p:nvPr/>
        </p:nvSpPr>
        <p:spPr>
          <a:xfrm>
            <a:off x="2516957" y="440572"/>
            <a:ext cx="71581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800" b="1" dirty="0">
                <a:solidFill>
                  <a:srgbClr val="E61F4F"/>
                </a:solidFill>
              </a:rPr>
              <a:t>Sigara İçmemenin Faydaları</a:t>
            </a:r>
          </a:p>
        </p:txBody>
      </p:sp>
      <p:cxnSp>
        <p:nvCxnSpPr>
          <p:cNvPr id="24" name="Düz Bağlayıcı 23"/>
          <p:cNvCxnSpPr/>
          <p:nvPr/>
        </p:nvCxnSpPr>
        <p:spPr>
          <a:xfrm flipH="1">
            <a:off x="513081" y="1416128"/>
            <a:ext cx="11165838" cy="0"/>
          </a:xfrm>
          <a:prstGeom prst="line">
            <a:avLst/>
          </a:prstGeom>
          <a:ln w="9525">
            <a:solidFill>
              <a:srgbClr val="DAD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ikdörtgen 21"/>
          <p:cNvSpPr/>
          <p:nvPr/>
        </p:nvSpPr>
        <p:spPr>
          <a:xfrm>
            <a:off x="902790" y="1721792"/>
            <a:ext cx="103864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Sigaradan uzak durmanın, hiçbir şekilde sigaraya bulaşmamanın birçok faydası var.</a:t>
            </a:r>
          </a:p>
          <a:p>
            <a:pPr algn="ctr"/>
            <a:r>
              <a:rPr lang="tr-T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Haydi, hep birlikte faydalarını sayalım. Biz birkaç tanesini saydık bile…</a:t>
            </a:r>
          </a:p>
        </p:txBody>
      </p:sp>
      <p:sp>
        <p:nvSpPr>
          <p:cNvPr id="27" name="Dikdörtgen 26"/>
          <p:cNvSpPr/>
          <p:nvPr/>
        </p:nvSpPr>
        <p:spPr>
          <a:xfrm>
            <a:off x="2494548" y="2842808"/>
            <a:ext cx="72029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000" dirty="0">
                <a:solidFill>
                  <a:srgbClr val="009A3E"/>
                </a:solidFill>
              </a:rPr>
              <a:t>Kimseye</a:t>
            </a:r>
          </a:p>
          <a:p>
            <a:pPr algn="ctr"/>
            <a:r>
              <a:rPr lang="tr-TR" sz="3000" dirty="0">
                <a:solidFill>
                  <a:srgbClr val="009A3E"/>
                </a:solidFill>
              </a:rPr>
              <a:t>yük olmayız.</a:t>
            </a:r>
          </a:p>
        </p:txBody>
      </p:sp>
      <p:sp>
        <p:nvSpPr>
          <p:cNvPr id="25" name="Oval 24"/>
          <p:cNvSpPr/>
          <p:nvPr/>
        </p:nvSpPr>
        <p:spPr>
          <a:xfrm>
            <a:off x="5196000" y="4148490"/>
            <a:ext cx="1800000" cy="1800000"/>
          </a:xfrm>
          <a:prstGeom prst="ellipse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09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897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5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3" grpId="0"/>
      <p:bldP spid="22" grpId="0"/>
      <p:bldP spid="27" grpId="0"/>
      <p:bldP spid="2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 33"/>
          <p:cNvGrpSpPr/>
          <p:nvPr/>
        </p:nvGrpSpPr>
        <p:grpSpPr>
          <a:xfrm>
            <a:off x="1" y="5641218"/>
            <a:ext cx="12192000" cy="952236"/>
            <a:chOff x="1" y="5641218"/>
            <a:chExt cx="12192000" cy="952236"/>
          </a:xfrm>
        </p:grpSpPr>
        <p:cxnSp>
          <p:nvCxnSpPr>
            <p:cNvPr id="35" name="Düz Bağlayıcı 34"/>
            <p:cNvCxnSpPr/>
            <p:nvPr/>
          </p:nvCxnSpPr>
          <p:spPr>
            <a:xfrm flipH="1">
              <a:off x="2908570" y="6183033"/>
              <a:ext cx="9283431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10570127" y="5955032"/>
              <a:ext cx="462545" cy="4625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DAD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7" name="Oval 36"/>
            <p:cNvSpPr/>
            <p:nvPr/>
          </p:nvSpPr>
          <p:spPr>
            <a:xfrm>
              <a:off x="10628851" y="6013756"/>
              <a:ext cx="352338" cy="352338"/>
            </a:xfrm>
            <a:prstGeom prst="ellipse">
              <a:avLst/>
            </a:prstGeom>
            <a:solidFill>
              <a:srgbClr val="DADAD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38" name="Resim 3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622" y="5641218"/>
              <a:ext cx="1998482" cy="952236"/>
            </a:xfrm>
            <a:prstGeom prst="rect">
              <a:avLst/>
            </a:prstGeom>
          </p:spPr>
        </p:pic>
        <p:cxnSp>
          <p:nvCxnSpPr>
            <p:cNvPr id="39" name="Düz Bağlayıcı 38"/>
            <p:cNvCxnSpPr/>
            <p:nvPr/>
          </p:nvCxnSpPr>
          <p:spPr>
            <a:xfrm flipH="1">
              <a:off x="1" y="6183033"/>
              <a:ext cx="517102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Dikdörtgen 39"/>
            <p:cNvSpPr/>
            <p:nvPr/>
          </p:nvSpPr>
          <p:spPr>
            <a:xfrm>
              <a:off x="10608692" y="6022145"/>
              <a:ext cx="392656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tr-TR" sz="1600" dirty="0">
                  <a:solidFill>
                    <a:schemeClr val="bg1"/>
                  </a:solidFill>
                </a:rPr>
                <a:t>46</a:t>
              </a:r>
            </a:p>
          </p:txBody>
        </p:sp>
      </p:grpSp>
      <p:sp>
        <p:nvSpPr>
          <p:cNvPr id="18" name="Dikdörtgen 17"/>
          <p:cNvSpPr/>
          <p:nvPr/>
        </p:nvSpPr>
        <p:spPr>
          <a:xfrm>
            <a:off x="6052623" y="0"/>
            <a:ext cx="6141943" cy="139820"/>
          </a:xfrm>
          <a:prstGeom prst="rect">
            <a:avLst/>
          </a:prstGeom>
          <a:solidFill>
            <a:srgbClr val="11A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4623" y="0"/>
            <a:ext cx="2016000" cy="141414"/>
          </a:xfrm>
          <a:prstGeom prst="rect">
            <a:avLst/>
          </a:pr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Dikdörtgen 19"/>
          <p:cNvSpPr/>
          <p:nvPr/>
        </p:nvSpPr>
        <p:spPr>
          <a:xfrm>
            <a:off x="2020623" y="0"/>
            <a:ext cx="2016000" cy="141414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Dikdörtgen 20"/>
          <p:cNvSpPr/>
          <p:nvPr/>
        </p:nvSpPr>
        <p:spPr>
          <a:xfrm>
            <a:off x="4036623" y="0"/>
            <a:ext cx="2016000" cy="141414"/>
          </a:xfrm>
          <a:prstGeom prst="rect">
            <a:avLst/>
          </a:prstGeom>
          <a:solidFill>
            <a:srgbClr val="FAB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Metin kutusu 22"/>
          <p:cNvSpPr txBox="1"/>
          <p:nvPr/>
        </p:nvSpPr>
        <p:spPr>
          <a:xfrm>
            <a:off x="2516957" y="440572"/>
            <a:ext cx="71581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800" b="1" dirty="0">
                <a:solidFill>
                  <a:srgbClr val="E61F4F"/>
                </a:solidFill>
              </a:rPr>
              <a:t>Sigara İçmemenin Faydaları</a:t>
            </a:r>
          </a:p>
        </p:txBody>
      </p:sp>
      <p:cxnSp>
        <p:nvCxnSpPr>
          <p:cNvPr id="24" name="Düz Bağlayıcı 23"/>
          <p:cNvCxnSpPr/>
          <p:nvPr/>
        </p:nvCxnSpPr>
        <p:spPr>
          <a:xfrm flipH="1">
            <a:off x="513081" y="1416128"/>
            <a:ext cx="11165838" cy="0"/>
          </a:xfrm>
          <a:prstGeom prst="line">
            <a:avLst/>
          </a:prstGeom>
          <a:ln w="9525">
            <a:solidFill>
              <a:srgbClr val="DAD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ikdörtgen 21"/>
          <p:cNvSpPr/>
          <p:nvPr/>
        </p:nvSpPr>
        <p:spPr>
          <a:xfrm>
            <a:off x="882912" y="1721792"/>
            <a:ext cx="10426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Sigaradan uzak durmanın, hiçbir şekilde sigaraya bulaşmamanın birçok faydası var.</a:t>
            </a:r>
          </a:p>
          <a:p>
            <a:pPr algn="ctr"/>
            <a:r>
              <a:rPr lang="tr-T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Haydi, hep birlikte faydalarını sayalım. Biz birkaç tanesini saydık bile…</a:t>
            </a:r>
          </a:p>
        </p:txBody>
      </p:sp>
      <p:sp>
        <p:nvSpPr>
          <p:cNvPr id="27" name="Dikdörtgen 26"/>
          <p:cNvSpPr/>
          <p:nvPr/>
        </p:nvSpPr>
        <p:spPr>
          <a:xfrm>
            <a:off x="2494548" y="2842808"/>
            <a:ext cx="72029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000" dirty="0">
                <a:solidFill>
                  <a:srgbClr val="009A3E"/>
                </a:solidFill>
              </a:rPr>
              <a:t>Paramız</a:t>
            </a:r>
          </a:p>
          <a:p>
            <a:pPr algn="ctr"/>
            <a:r>
              <a:rPr lang="tr-TR" sz="3000" dirty="0">
                <a:solidFill>
                  <a:srgbClr val="009A3E"/>
                </a:solidFill>
              </a:rPr>
              <a:t>cebimizde kalır.</a:t>
            </a:r>
          </a:p>
        </p:txBody>
      </p:sp>
      <p:sp>
        <p:nvSpPr>
          <p:cNvPr id="25" name="Oval 24"/>
          <p:cNvSpPr/>
          <p:nvPr/>
        </p:nvSpPr>
        <p:spPr>
          <a:xfrm>
            <a:off x="5196000" y="4148490"/>
            <a:ext cx="1800000" cy="1800000"/>
          </a:xfrm>
          <a:prstGeom prst="ellipse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09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996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5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3" grpId="0"/>
      <p:bldP spid="22" grpId="0"/>
      <p:bldP spid="27" grpId="0"/>
      <p:bldP spid="2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 33"/>
          <p:cNvGrpSpPr/>
          <p:nvPr/>
        </p:nvGrpSpPr>
        <p:grpSpPr>
          <a:xfrm>
            <a:off x="1" y="5641218"/>
            <a:ext cx="12192000" cy="952236"/>
            <a:chOff x="1" y="5641218"/>
            <a:chExt cx="12192000" cy="952236"/>
          </a:xfrm>
        </p:grpSpPr>
        <p:cxnSp>
          <p:nvCxnSpPr>
            <p:cNvPr id="35" name="Düz Bağlayıcı 34"/>
            <p:cNvCxnSpPr/>
            <p:nvPr/>
          </p:nvCxnSpPr>
          <p:spPr>
            <a:xfrm flipH="1">
              <a:off x="2908570" y="6183033"/>
              <a:ext cx="9283431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10570127" y="5955032"/>
              <a:ext cx="462545" cy="4625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DAD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7" name="Oval 36"/>
            <p:cNvSpPr/>
            <p:nvPr/>
          </p:nvSpPr>
          <p:spPr>
            <a:xfrm>
              <a:off x="10628851" y="6013756"/>
              <a:ext cx="352338" cy="352338"/>
            </a:xfrm>
            <a:prstGeom prst="ellipse">
              <a:avLst/>
            </a:prstGeom>
            <a:solidFill>
              <a:srgbClr val="DADAD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38" name="Resim 3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622" y="5641218"/>
              <a:ext cx="1998482" cy="952236"/>
            </a:xfrm>
            <a:prstGeom prst="rect">
              <a:avLst/>
            </a:prstGeom>
          </p:spPr>
        </p:pic>
        <p:cxnSp>
          <p:nvCxnSpPr>
            <p:cNvPr id="39" name="Düz Bağlayıcı 38"/>
            <p:cNvCxnSpPr/>
            <p:nvPr/>
          </p:nvCxnSpPr>
          <p:spPr>
            <a:xfrm flipH="1">
              <a:off x="1" y="6183033"/>
              <a:ext cx="517102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Dikdörtgen 39"/>
            <p:cNvSpPr/>
            <p:nvPr/>
          </p:nvSpPr>
          <p:spPr>
            <a:xfrm>
              <a:off x="10608692" y="6022145"/>
              <a:ext cx="392656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tr-TR" sz="1600" dirty="0">
                  <a:solidFill>
                    <a:schemeClr val="bg1"/>
                  </a:solidFill>
                </a:rPr>
                <a:t>47</a:t>
              </a:r>
            </a:p>
          </p:txBody>
        </p:sp>
      </p:grpSp>
      <p:sp>
        <p:nvSpPr>
          <p:cNvPr id="18" name="Dikdörtgen 17"/>
          <p:cNvSpPr/>
          <p:nvPr/>
        </p:nvSpPr>
        <p:spPr>
          <a:xfrm>
            <a:off x="6052623" y="0"/>
            <a:ext cx="6141943" cy="139820"/>
          </a:xfrm>
          <a:prstGeom prst="rect">
            <a:avLst/>
          </a:prstGeom>
          <a:solidFill>
            <a:srgbClr val="11A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4623" y="0"/>
            <a:ext cx="2016000" cy="141414"/>
          </a:xfrm>
          <a:prstGeom prst="rect">
            <a:avLst/>
          </a:pr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Dikdörtgen 19"/>
          <p:cNvSpPr/>
          <p:nvPr/>
        </p:nvSpPr>
        <p:spPr>
          <a:xfrm>
            <a:off x="2020623" y="0"/>
            <a:ext cx="2016000" cy="141414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Dikdörtgen 20"/>
          <p:cNvSpPr/>
          <p:nvPr/>
        </p:nvSpPr>
        <p:spPr>
          <a:xfrm>
            <a:off x="4036623" y="0"/>
            <a:ext cx="2016000" cy="141414"/>
          </a:xfrm>
          <a:prstGeom prst="rect">
            <a:avLst/>
          </a:prstGeom>
          <a:solidFill>
            <a:srgbClr val="FAB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Metin kutusu 22"/>
          <p:cNvSpPr txBox="1"/>
          <p:nvPr/>
        </p:nvSpPr>
        <p:spPr>
          <a:xfrm>
            <a:off x="2516957" y="440572"/>
            <a:ext cx="71581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800" b="1" dirty="0">
                <a:solidFill>
                  <a:srgbClr val="E61F4F"/>
                </a:solidFill>
              </a:rPr>
              <a:t>Sigara İçmemenin Faydaları</a:t>
            </a:r>
          </a:p>
        </p:txBody>
      </p:sp>
      <p:cxnSp>
        <p:nvCxnSpPr>
          <p:cNvPr id="24" name="Düz Bağlayıcı 23"/>
          <p:cNvCxnSpPr/>
          <p:nvPr/>
        </p:nvCxnSpPr>
        <p:spPr>
          <a:xfrm flipH="1">
            <a:off x="513081" y="1416128"/>
            <a:ext cx="11165838" cy="0"/>
          </a:xfrm>
          <a:prstGeom prst="line">
            <a:avLst/>
          </a:prstGeom>
          <a:ln w="9525">
            <a:solidFill>
              <a:srgbClr val="DAD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ikdörtgen 21"/>
          <p:cNvSpPr/>
          <p:nvPr/>
        </p:nvSpPr>
        <p:spPr>
          <a:xfrm>
            <a:off x="856408" y="1721792"/>
            <a:ext cx="104791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Sigaradan uzak durmanın, hiçbir şekilde sigaraya bulaşmamanın birçok faydası var.</a:t>
            </a:r>
          </a:p>
          <a:p>
            <a:pPr algn="ctr"/>
            <a:r>
              <a:rPr lang="tr-T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Haydi, hep birlikte faydalarını sayalım. Biz birkaç tanesini saydık bile…</a:t>
            </a:r>
          </a:p>
        </p:txBody>
      </p:sp>
      <p:sp>
        <p:nvSpPr>
          <p:cNvPr id="27" name="Dikdörtgen 26"/>
          <p:cNvSpPr/>
          <p:nvPr/>
        </p:nvSpPr>
        <p:spPr>
          <a:xfrm>
            <a:off x="2494548" y="2844416"/>
            <a:ext cx="72029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000" dirty="0">
                <a:solidFill>
                  <a:srgbClr val="009A3E"/>
                </a:solidFill>
              </a:rPr>
              <a:t>Uzun ve sağlıklı</a:t>
            </a:r>
          </a:p>
          <a:p>
            <a:pPr algn="ctr"/>
            <a:r>
              <a:rPr lang="tr-TR" sz="3000" dirty="0">
                <a:solidFill>
                  <a:srgbClr val="009A3E"/>
                </a:solidFill>
              </a:rPr>
              <a:t>bir hayat süreriz.</a:t>
            </a:r>
          </a:p>
        </p:txBody>
      </p:sp>
      <p:sp>
        <p:nvSpPr>
          <p:cNvPr id="25" name="Oval 24"/>
          <p:cNvSpPr/>
          <p:nvPr/>
        </p:nvSpPr>
        <p:spPr>
          <a:xfrm>
            <a:off x="5196000" y="4148490"/>
            <a:ext cx="1800000" cy="1800000"/>
          </a:xfrm>
          <a:prstGeom prst="ellipse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00" b="1000"/>
            </a:stretch>
          </a:blipFill>
          <a:ln>
            <a:solidFill>
              <a:srgbClr val="009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49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5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3" grpId="0"/>
      <p:bldP spid="22" grpId="0"/>
      <p:bldP spid="27" grpId="0"/>
      <p:bldP spid="2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 33"/>
          <p:cNvGrpSpPr/>
          <p:nvPr/>
        </p:nvGrpSpPr>
        <p:grpSpPr>
          <a:xfrm>
            <a:off x="1" y="5641218"/>
            <a:ext cx="12192000" cy="952236"/>
            <a:chOff x="1" y="5641218"/>
            <a:chExt cx="12192000" cy="952236"/>
          </a:xfrm>
        </p:grpSpPr>
        <p:cxnSp>
          <p:nvCxnSpPr>
            <p:cNvPr id="35" name="Düz Bağlayıcı 34"/>
            <p:cNvCxnSpPr/>
            <p:nvPr/>
          </p:nvCxnSpPr>
          <p:spPr>
            <a:xfrm flipH="1">
              <a:off x="2908570" y="6183033"/>
              <a:ext cx="9283431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10570127" y="5955032"/>
              <a:ext cx="462545" cy="4625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DAD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7" name="Oval 36"/>
            <p:cNvSpPr/>
            <p:nvPr/>
          </p:nvSpPr>
          <p:spPr>
            <a:xfrm>
              <a:off x="10628851" y="6013756"/>
              <a:ext cx="352338" cy="352338"/>
            </a:xfrm>
            <a:prstGeom prst="ellipse">
              <a:avLst/>
            </a:prstGeom>
            <a:solidFill>
              <a:srgbClr val="DADAD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38" name="Resim 3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622" y="5641218"/>
              <a:ext cx="1998482" cy="952236"/>
            </a:xfrm>
            <a:prstGeom prst="rect">
              <a:avLst/>
            </a:prstGeom>
          </p:spPr>
        </p:pic>
        <p:cxnSp>
          <p:nvCxnSpPr>
            <p:cNvPr id="39" name="Düz Bağlayıcı 38"/>
            <p:cNvCxnSpPr/>
            <p:nvPr/>
          </p:nvCxnSpPr>
          <p:spPr>
            <a:xfrm flipH="1">
              <a:off x="1" y="6183033"/>
              <a:ext cx="517102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Dikdörtgen 39"/>
            <p:cNvSpPr/>
            <p:nvPr/>
          </p:nvSpPr>
          <p:spPr>
            <a:xfrm>
              <a:off x="10608692" y="6022145"/>
              <a:ext cx="392656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tr-TR" sz="1600" dirty="0">
                  <a:solidFill>
                    <a:schemeClr val="bg1"/>
                  </a:solidFill>
                </a:rPr>
                <a:t>48</a:t>
              </a:r>
            </a:p>
          </p:txBody>
        </p:sp>
      </p:grpSp>
      <p:sp>
        <p:nvSpPr>
          <p:cNvPr id="18" name="Dikdörtgen 17"/>
          <p:cNvSpPr/>
          <p:nvPr/>
        </p:nvSpPr>
        <p:spPr>
          <a:xfrm>
            <a:off x="6052623" y="0"/>
            <a:ext cx="6141943" cy="139820"/>
          </a:xfrm>
          <a:prstGeom prst="rect">
            <a:avLst/>
          </a:prstGeom>
          <a:solidFill>
            <a:srgbClr val="11A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/>
          <p:cNvSpPr/>
          <p:nvPr/>
        </p:nvSpPr>
        <p:spPr>
          <a:xfrm>
            <a:off x="4623" y="0"/>
            <a:ext cx="2016000" cy="141414"/>
          </a:xfrm>
          <a:prstGeom prst="rect">
            <a:avLst/>
          </a:pr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Dikdörtgen 19"/>
          <p:cNvSpPr/>
          <p:nvPr/>
        </p:nvSpPr>
        <p:spPr>
          <a:xfrm>
            <a:off x="2020623" y="0"/>
            <a:ext cx="2016000" cy="141414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Dikdörtgen 20"/>
          <p:cNvSpPr/>
          <p:nvPr/>
        </p:nvSpPr>
        <p:spPr>
          <a:xfrm>
            <a:off x="4036623" y="0"/>
            <a:ext cx="2016000" cy="141414"/>
          </a:xfrm>
          <a:prstGeom prst="rect">
            <a:avLst/>
          </a:prstGeom>
          <a:solidFill>
            <a:srgbClr val="FAB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Metin kutusu 22"/>
          <p:cNvSpPr txBox="1"/>
          <p:nvPr/>
        </p:nvSpPr>
        <p:spPr>
          <a:xfrm>
            <a:off x="2516957" y="440572"/>
            <a:ext cx="71581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800" b="1" dirty="0">
                <a:solidFill>
                  <a:srgbClr val="E61F4F"/>
                </a:solidFill>
              </a:rPr>
              <a:t>Sigara İçmemenin Faydaları</a:t>
            </a:r>
          </a:p>
        </p:txBody>
      </p:sp>
      <p:cxnSp>
        <p:nvCxnSpPr>
          <p:cNvPr id="24" name="Düz Bağlayıcı 23"/>
          <p:cNvCxnSpPr/>
          <p:nvPr/>
        </p:nvCxnSpPr>
        <p:spPr>
          <a:xfrm flipH="1">
            <a:off x="513081" y="1416128"/>
            <a:ext cx="11165838" cy="0"/>
          </a:xfrm>
          <a:prstGeom prst="line">
            <a:avLst/>
          </a:prstGeom>
          <a:ln w="9525">
            <a:solidFill>
              <a:srgbClr val="DADA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ikdörtgen 21"/>
          <p:cNvSpPr/>
          <p:nvPr/>
        </p:nvSpPr>
        <p:spPr>
          <a:xfrm>
            <a:off x="953922" y="1721792"/>
            <a:ext cx="10284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Sigaradan uzak durmanın, hiçbir şekilde sigaraya bulaşmamanın birçok faydası var.</a:t>
            </a:r>
          </a:p>
          <a:p>
            <a:pPr algn="ctr"/>
            <a:r>
              <a:rPr lang="tr-T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Haydi, hep birlikte faydalarını sayalım. Biz birkaç tanesini saydık bile…</a:t>
            </a:r>
          </a:p>
        </p:txBody>
      </p:sp>
      <p:sp>
        <p:nvSpPr>
          <p:cNvPr id="27" name="Dikdörtgen 26"/>
          <p:cNvSpPr/>
          <p:nvPr/>
        </p:nvSpPr>
        <p:spPr>
          <a:xfrm>
            <a:off x="2494548" y="2844416"/>
            <a:ext cx="72029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000" dirty="0">
                <a:solidFill>
                  <a:srgbClr val="009A3E"/>
                </a:solidFill>
              </a:rPr>
              <a:t>Sevdiklerimize zarar</a:t>
            </a:r>
          </a:p>
          <a:p>
            <a:pPr algn="ctr"/>
            <a:r>
              <a:rPr lang="tr-TR" sz="3000" dirty="0">
                <a:solidFill>
                  <a:srgbClr val="009A3E"/>
                </a:solidFill>
              </a:rPr>
              <a:t>vermemiş oluruz.</a:t>
            </a:r>
          </a:p>
        </p:txBody>
      </p:sp>
      <p:sp>
        <p:nvSpPr>
          <p:cNvPr id="25" name="Oval 24"/>
          <p:cNvSpPr/>
          <p:nvPr/>
        </p:nvSpPr>
        <p:spPr>
          <a:xfrm>
            <a:off x="5196000" y="4148490"/>
            <a:ext cx="1800000" cy="1800000"/>
          </a:xfrm>
          <a:prstGeom prst="ellipse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5000" t="11000" r="13000" b="14000"/>
            </a:stretch>
          </a:blipFill>
          <a:ln>
            <a:solidFill>
              <a:srgbClr val="009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662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5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3" grpId="0"/>
      <p:bldP spid="22" grpId="0"/>
      <p:bldP spid="27" grpId="0"/>
      <p:bldP spid="2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9" y="0"/>
            <a:ext cx="12189941" cy="6858000"/>
          </a:xfrm>
          <a:prstGeom prst="rect">
            <a:avLst/>
          </a:prstGeom>
        </p:spPr>
      </p:pic>
      <p:grpSp>
        <p:nvGrpSpPr>
          <p:cNvPr id="6" name="Grup 5"/>
          <p:cNvGrpSpPr/>
          <p:nvPr/>
        </p:nvGrpSpPr>
        <p:grpSpPr>
          <a:xfrm>
            <a:off x="393152" y="5179655"/>
            <a:ext cx="4094135" cy="1085133"/>
            <a:chOff x="205196" y="5447051"/>
            <a:chExt cx="4094135" cy="1085133"/>
          </a:xfrm>
        </p:grpSpPr>
        <p:pic>
          <p:nvPicPr>
            <p:cNvPr id="18" name="Resim 1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5196" y="5447051"/>
              <a:ext cx="2266626" cy="1080000"/>
            </a:xfrm>
            <a:prstGeom prst="rect">
              <a:avLst/>
            </a:prstGeom>
          </p:spPr>
        </p:pic>
        <p:pic>
          <p:nvPicPr>
            <p:cNvPr id="19" name="Resim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30013" y="5690625"/>
              <a:ext cx="841559" cy="841559"/>
            </a:xfrm>
            <a:prstGeom prst="rect">
              <a:avLst/>
            </a:prstGeom>
          </p:spPr>
        </p:pic>
        <p:pic>
          <p:nvPicPr>
            <p:cNvPr id="20" name="Resim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68783" y="5690624"/>
              <a:ext cx="530548" cy="841559"/>
            </a:xfrm>
            <a:prstGeom prst="rect">
              <a:avLst/>
            </a:prstGeom>
          </p:spPr>
        </p:pic>
      </p:grpSp>
      <p:sp>
        <p:nvSpPr>
          <p:cNvPr id="4" name="Dikdörtgen 3"/>
          <p:cNvSpPr/>
          <p:nvPr/>
        </p:nvSpPr>
        <p:spPr>
          <a:xfrm>
            <a:off x="6229884" y="3641910"/>
            <a:ext cx="5962116" cy="924026"/>
          </a:xfrm>
          <a:prstGeom prst="rect">
            <a:avLst/>
          </a:pr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Dikdörtgen 24"/>
          <p:cNvSpPr/>
          <p:nvPr/>
        </p:nvSpPr>
        <p:spPr>
          <a:xfrm>
            <a:off x="8035605" y="3749980"/>
            <a:ext cx="34719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Teşekkür ederiz</a:t>
            </a:r>
          </a:p>
        </p:txBody>
      </p:sp>
      <p:pic>
        <p:nvPicPr>
          <p:cNvPr id="26" name="Resim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98384" y="4955312"/>
            <a:ext cx="2068672" cy="775752"/>
          </a:xfrm>
          <a:prstGeom prst="rect">
            <a:avLst/>
          </a:prstGeom>
        </p:spPr>
      </p:pic>
      <p:sp>
        <p:nvSpPr>
          <p:cNvPr id="22" name="Dikdörtgen 21"/>
          <p:cNvSpPr/>
          <p:nvPr/>
        </p:nvSpPr>
        <p:spPr>
          <a:xfrm>
            <a:off x="6052623" y="6591442"/>
            <a:ext cx="6141943" cy="276182"/>
          </a:xfrm>
          <a:prstGeom prst="rect">
            <a:avLst/>
          </a:prstGeom>
          <a:solidFill>
            <a:srgbClr val="11A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Dikdörtgen 30"/>
          <p:cNvSpPr/>
          <p:nvPr/>
        </p:nvSpPr>
        <p:spPr>
          <a:xfrm>
            <a:off x="4623" y="6580262"/>
            <a:ext cx="2016000" cy="279331"/>
          </a:xfrm>
          <a:prstGeom prst="rect">
            <a:avLst/>
          </a:pr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Dikdörtgen 31"/>
          <p:cNvSpPr/>
          <p:nvPr/>
        </p:nvSpPr>
        <p:spPr>
          <a:xfrm>
            <a:off x="2020623" y="6580262"/>
            <a:ext cx="2016000" cy="279331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Dikdörtgen 32"/>
          <p:cNvSpPr/>
          <p:nvPr/>
        </p:nvSpPr>
        <p:spPr>
          <a:xfrm>
            <a:off x="4036623" y="6580262"/>
            <a:ext cx="2016000" cy="279331"/>
          </a:xfrm>
          <a:prstGeom prst="rect">
            <a:avLst/>
          </a:prstGeom>
          <a:solidFill>
            <a:srgbClr val="FAB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64114" y="5966030"/>
            <a:ext cx="1902942" cy="858392"/>
          </a:xfrm>
          <a:prstGeom prst="rect">
            <a:avLst/>
          </a:prstGeom>
        </p:spPr>
      </p:pic>
      <p:sp>
        <p:nvSpPr>
          <p:cNvPr id="34" name="Dikdörtgen 33"/>
          <p:cNvSpPr/>
          <p:nvPr/>
        </p:nvSpPr>
        <p:spPr>
          <a:xfrm>
            <a:off x="162103" y="1543253"/>
            <a:ext cx="41884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6000" b="1" dirty="0" err="1">
                <a:solidFill>
                  <a:srgbClr val="11A74F"/>
                </a:solidFill>
              </a:rPr>
              <a:t>Yeşilcan’la</a:t>
            </a:r>
            <a:endParaRPr lang="tr-TR" sz="6000" b="1" dirty="0">
              <a:solidFill>
                <a:srgbClr val="11A74F"/>
              </a:solidFill>
            </a:endParaRPr>
          </a:p>
        </p:txBody>
      </p:sp>
      <p:sp>
        <p:nvSpPr>
          <p:cNvPr id="35" name="Dikdörtgen 34"/>
          <p:cNvSpPr/>
          <p:nvPr/>
        </p:nvSpPr>
        <p:spPr>
          <a:xfrm>
            <a:off x="170490" y="2175724"/>
            <a:ext cx="41821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6000" b="1" dirty="0">
                <a:solidFill>
                  <a:srgbClr val="936037"/>
                </a:solidFill>
              </a:rPr>
              <a:t>Temiz Hava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4334" y="490925"/>
            <a:ext cx="1803552" cy="1320783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31154" y="2022040"/>
            <a:ext cx="967500" cy="72000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7029" y="627351"/>
            <a:ext cx="1222504" cy="89303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4111" y="291897"/>
            <a:ext cx="3302893" cy="6428011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515" y="316949"/>
            <a:ext cx="1168026" cy="85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917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2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95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45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/>
      <p:bldP spid="22" grpId="0" animBg="1"/>
      <p:bldP spid="31" grpId="0" animBg="1"/>
      <p:bldP spid="32" grpId="0" animBg="1"/>
      <p:bldP spid="33" grpId="0" animBg="1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 33"/>
          <p:cNvGrpSpPr/>
          <p:nvPr/>
        </p:nvGrpSpPr>
        <p:grpSpPr>
          <a:xfrm>
            <a:off x="1" y="5641218"/>
            <a:ext cx="12192000" cy="952236"/>
            <a:chOff x="1" y="5641218"/>
            <a:chExt cx="12192000" cy="952236"/>
          </a:xfrm>
        </p:grpSpPr>
        <p:cxnSp>
          <p:nvCxnSpPr>
            <p:cNvPr id="35" name="Düz Bağlayıcı 34"/>
            <p:cNvCxnSpPr/>
            <p:nvPr/>
          </p:nvCxnSpPr>
          <p:spPr>
            <a:xfrm flipH="1">
              <a:off x="2908570" y="6183033"/>
              <a:ext cx="9283431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10570127" y="5955032"/>
              <a:ext cx="462545" cy="4625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DAD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7" name="Oval 36"/>
            <p:cNvSpPr/>
            <p:nvPr/>
          </p:nvSpPr>
          <p:spPr>
            <a:xfrm>
              <a:off x="10628851" y="6013756"/>
              <a:ext cx="352338" cy="352338"/>
            </a:xfrm>
            <a:prstGeom prst="ellipse">
              <a:avLst/>
            </a:prstGeom>
            <a:solidFill>
              <a:srgbClr val="DADAD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38" name="Resim 3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622" y="5641218"/>
              <a:ext cx="1998482" cy="952236"/>
            </a:xfrm>
            <a:prstGeom prst="rect">
              <a:avLst/>
            </a:prstGeom>
          </p:spPr>
        </p:pic>
        <p:cxnSp>
          <p:nvCxnSpPr>
            <p:cNvPr id="39" name="Düz Bağlayıcı 38"/>
            <p:cNvCxnSpPr/>
            <p:nvPr/>
          </p:nvCxnSpPr>
          <p:spPr>
            <a:xfrm flipH="1">
              <a:off x="1" y="6183033"/>
              <a:ext cx="517102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Dikdörtgen 39"/>
            <p:cNvSpPr/>
            <p:nvPr/>
          </p:nvSpPr>
          <p:spPr>
            <a:xfrm>
              <a:off x="10659788" y="6022145"/>
              <a:ext cx="290464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tr-TR" sz="1600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30" name="Dikdörtgen 29"/>
          <p:cNvSpPr/>
          <p:nvPr/>
        </p:nvSpPr>
        <p:spPr>
          <a:xfrm>
            <a:off x="0" y="1594"/>
            <a:ext cx="6141943" cy="139820"/>
          </a:xfrm>
          <a:prstGeom prst="rect">
            <a:avLst/>
          </a:prstGeom>
          <a:solidFill>
            <a:srgbClr val="11A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Dikdörtgen 30"/>
          <p:cNvSpPr/>
          <p:nvPr/>
        </p:nvSpPr>
        <p:spPr>
          <a:xfrm>
            <a:off x="10175999" y="0"/>
            <a:ext cx="2016000" cy="141414"/>
          </a:xfrm>
          <a:prstGeom prst="rect">
            <a:avLst/>
          </a:pr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Dikdörtgen 31"/>
          <p:cNvSpPr/>
          <p:nvPr/>
        </p:nvSpPr>
        <p:spPr>
          <a:xfrm>
            <a:off x="8157943" y="0"/>
            <a:ext cx="2016000" cy="141414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Dikdörtgen 32"/>
          <p:cNvSpPr/>
          <p:nvPr/>
        </p:nvSpPr>
        <p:spPr>
          <a:xfrm>
            <a:off x="6141943" y="0"/>
            <a:ext cx="2016000" cy="141414"/>
          </a:xfrm>
          <a:prstGeom prst="rect">
            <a:avLst/>
          </a:prstGeom>
          <a:solidFill>
            <a:srgbClr val="FAB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15" y="140413"/>
            <a:ext cx="12117772" cy="549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803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 33"/>
          <p:cNvGrpSpPr/>
          <p:nvPr/>
        </p:nvGrpSpPr>
        <p:grpSpPr>
          <a:xfrm>
            <a:off x="1" y="5641218"/>
            <a:ext cx="12192000" cy="952236"/>
            <a:chOff x="1" y="5641218"/>
            <a:chExt cx="12192000" cy="952236"/>
          </a:xfrm>
        </p:grpSpPr>
        <p:cxnSp>
          <p:nvCxnSpPr>
            <p:cNvPr id="35" name="Düz Bağlayıcı 34"/>
            <p:cNvCxnSpPr/>
            <p:nvPr/>
          </p:nvCxnSpPr>
          <p:spPr>
            <a:xfrm flipH="1">
              <a:off x="2908570" y="6183033"/>
              <a:ext cx="9283431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10570127" y="5955032"/>
              <a:ext cx="462545" cy="4625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DAD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7" name="Oval 36"/>
            <p:cNvSpPr/>
            <p:nvPr/>
          </p:nvSpPr>
          <p:spPr>
            <a:xfrm>
              <a:off x="10628851" y="6013756"/>
              <a:ext cx="352338" cy="352338"/>
            </a:xfrm>
            <a:prstGeom prst="ellipse">
              <a:avLst/>
            </a:prstGeom>
            <a:solidFill>
              <a:srgbClr val="DADAD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38" name="Resim 3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622" y="5641218"/>
              <a:ext cx="1998482" cy="952236"/>
            </a:xfrm>
            <a:prstGeom prst="rect">
              <a:avLst/>
            </a:prstGeom>
          </p:spPr>
        </p:pic>
        <p:cxnSp>
          <p:nvCxnSpPr>
            <p:cNvPr id="39" name="Düz Bağlayıcı 38"/>
            <p:cNvCxnSpPr/>
            <p:nvPr/>
          </p:nvCxnSpPr>
          <p:spPr>
            <a:xfrm flipH="1">
              <a:off x="1" y="6183033"/>
              <a:ext cx="517102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Dikdörtgen 39"/>
            <p:cNvSpPr/>
            <p:nvPr/>
          </p:nvSpPr>
          <p:spPr>
            <a:xfrm>
              <a:off x="10660690" y="6022145"/>
              <a:ext cx="288661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tr-TR" sz="1600" dirty="0">
                  <a:solidFill>
                    <a:schemeClr val="bg1"/>
                  </a:solidFill>
                </a:rPr>
                <a:t>6</a:t>
              </a:r>
            </a:p>
          </p:txBody>
        </p:sp>
      </p:grpSp>
      <p:sp>
        <p:nvSpPr>
          <p:cNvPr id="30" name="Dikdörtgen 29"/>
          <p:cNvSpPr/>
          <p:nvPr/>
        </p:nvSpPr>
        <p:spPr>
          <a:xfrm>
            <a:off x="0" y="1594"/>
            <a:ext cx="6141943" cy="139820"/>
          </a:xfrm>
          <a:prstGeom prst="rect">
            <a:avLst/>
          </a:prstGeom>
          <a:solidFill>
            <a:srgbClr val="11A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Dikdörtgen 30"/>
          <p:cNvSpPr/>
          <p:nvPr/>
        </p:nvSpPr>
        <p:spPr>
          <a:xfrm>
            <a:off x="10175999" y="0"/>
            <a:ext cx="2016000" cy="141414"/>
          </a:xfrm>
          <a:prstGeom prst="rect">
            <a:avLst/>
          </a:pr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Dikdörtgen 31"/>
          <p:cNvSpPr/>
          <p:nvPr/>
        </p:nvSpPr>
        <p:spPr>
          <a:xfrm>
            <a:off x="8157943" y="0"/>
            <a:ext cx="2016000" cy="141414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Dikdörtgen 32"/>
          <p:cNvSpPr/>
          <p:nvPr/>
        </p:nvSpPr>
        <p:spPr>
          <a:xfrm>
            <a:off x="6141943" y="0"/>
            <a:ext cx="2016000" cy="141414"/>
          </a:xfrm>
          <a:prstGeom prst="rect">
            <a:avLst/>
          </a:prstGeom>
          <a:solidFill>
            <a:srgbClr val="FAB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017" y="140413"/>
            <a:ext cx="11881967" cy="549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5811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 33"/>
          <p:cNvGrpSpPr/>
          <p:nvPr/>
        </p:nvGrpSpPr>
        <p:grpSpPr>
          <a:xfrm>
            <a:off x="1" y="5641218"/>
            <a:ext cx="12192000" cy="952236"/>
            <a:chOff x="1" y="5641218"/>
            <a:chExt cx="12192000" cy="952236"/>
          </a:xfrm>
        </p:grpSpPr>
        <p:cxnSp>
          <p:nvCxnSpPr>
            <p:cNvPr id="35" name="Düz Bağlayıcı 34"/>
            <p:cNvCxnSpPr/>
            <p:nvPr/>
          </p:nvCxnSpPr>
          <p:spPr>
            <a:xfrm flipH="1">
              <a:off x="2908570" y="6183033"/>
              <a:ext cx="9283431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10570127" y="5955032"/>
              <a:ext cx="462545" cy="4625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DAD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7" name="Oval 36"/>
            <p:cNvSpPr/>
            <p:nvPr/>
          </p:nvSpPr>
          <p:spPr>
            <a:xfrm>
              <a:off x="10628851" y="6013756"/>
              <a:ext cx="352338" cy="352338"/>
            </a:xfrm>
            <a:prstGeom prst="ellipse">
              <a:avLst/>
            </a:prstGeom>
            <a:solidFill>
              <a:srgbClr val="DADAD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38" name="Resim 3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622" y="5641218"/>
              <a:ext cx="1998482" cy="952236"/>
            </a:xfrm>
            <a:prstGeom prst="rect">
              <a:avLst/>
            </a:prstGeom>
          </p:spPr>
        </p:pic>
        <p:cxnSp>
          <p:nvCxnSpPr>
            <p:cNvPr id="39" name="Düz Bağlayıcı 38"/>
            <p:cNvCxnSpPr/>
            <p:nvPr/>
          </p:nvCxnSpPr>
          <p:spPr>
            <a:xfrm flipH="1">
              <a:off x="1" y="6183033"/>
              <a:ext cx="517102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Dikdörtgen 39"/>
            <p:cNvSpPr/>
            <p:nvPr/>
          </p:nvSpPr>
          <p:spPr>
            <a:xfrm>
              <a:off x="10660690" y="6022145"/>
              <a:ext cx="288661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tr-TR" sz="1600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sp>
        <p:nvSpPr>
          <p:cNvPr id="30" name="Dikdörtgen 29"/>
          <p:cNvSpPr/>
          <p:nvPr/>
        </p:nvSpPr>
        <p:spPr>
          <a:xfrm>
            <a:off x="0" y="1594"/>
            <a:ext cx="6141943" cy="139820"/>
          </a:xfrm>
          <a:prstGeom prst="rect">
            <a:avLst/>
          </a:prstGeom>
          <a:solidFill>
            <a:srgbClr val="11A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Dikdörtgen 30"/>
          <p:cNvSpPr/>
          <p:nvPr/>
        </p:nvSpPr>
        <p:spPr>
          <a:xfrm>
            <a:off x="10175999" y="0"/>
            <a:ext cx="2016000" cy="141414"/>
          </a:xfrm>
          <a:prstGeom prst="rect">
            <a:avLst/>
          </a:pr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Dikdörtgen 31"/>
          <p:cNvSpPr/>
          <p:nvPr/>
        </p:nvSpPr>
        <p:spPr>
          <a:xfrm>
            <a:off x="8157943" y="0"/>
            <a:ext cx="2016000" cy="141414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Dikdörtgen 32"/>
          <p:cNvSpPr/>
          <p:nvPr/>
        </p:nvSpPr>
        <p:spPr>
          <a:xfrm>
            <a:off x="6141943" y="0"/>
            <a:ext cx="2016000" cy="141414"/>
          </a:xfrm>
          <a:prstGeom prst="rect">
            <a:avLst/>
          </a:prstGeom>
          <a:solidFill>
            <a:srgbClr val="FAB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45" y="140413"/>
            <a:ext cx="12091111" cy="549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915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 33"/>
          <p:cNvGrpSpPr/>
          <p:nvPr/>
        </p:nvGrpSpPr>
        <p:grpSpPr>
          <a:xfrm>
            <a:off x="1" y="5641218"/>
            <a:ext cx="12192000" cy="952236"/>
            <a:chOff x="1" y="5641218"/>
            <a:chExt cx="12192000" cy="952236"/>
          </a:xfrm>
        </p:grpSpPr>
        <p:cxnSp>
          <p:nvCxnSpPr>
            <p:cNvPr id="35" name="Düz Bağlayıcı 34"/>
            <p:cNvCxnSpPr/>
            <p:nvPr/>
          </p:nvCxnSpPr>
          <p:spPr>
            <a:xfrm flipH="1">
              <a:off x="2908570" y="6183033"/>
              <a:ext cx="9283431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10570127" y="5955032"/>
              <a:ext cx="462545" cy="4625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DAD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7" name="Oval 36"/>
            <p:cNvSpPr/>
            <p:nvPr/>
          </p:nvSpPr>
          <p:spPr>
            <a:xfrm>
              <a:off x="10628851" y="6013756"/>
              <a:ext cx="352338" cy="352338"/>
            </a:xfrm>
            <a:prstGeom prst="ellipse">
              <a:avLst/>
            </a:prstGeom>
            <a:solidFill>
              <a:srgbClr val="DADAD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38" name="Resim 3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622" y="5641218"/>
              <a:ext cx="1998482" cy="952236"/>
            </a:xfrm>
            <a:prstGeom prst="rect">
              <a:avLst/>
            </a:prstGeom>
          </p:spPr>
        </p:pic>
        <p:cxnSp>
          <p:nvCxnSpPr>
            <p:cNvPr id="39" name="Düz Bağlayıcı 38"/>
            <p:cNvCxnSpPr/>
            <p:nvPr/>
          </p:nvCxnSpPr>
          <p:spPr>
            <a:xfrm flipH="1">
              <a:off x="1" y="6183033"/>
              <a:ext cx="517102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Dikdörtgen 39"/>
            <p:cNvSpPr/>
            <p:nvPr/>
          </p:nvSpPr>
          <p:spPr>
            <a:xfrm>
              <a:off x="10659788" y="6022145"/>
              <a:ext cx="290464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tr-TR" sz="1600" dirty="0">
                  <a:solidFill>
                    <a:schemeClr val="bg1"/>
                  </a:solidFill>
                </a:rPr>
                <a:t>8</a:t>
              </a:r>
            </a:p>
          </p:txBody>
        </p:sp>
      </p:grpSp>
      <p:sp>
        <p:nvSpPr>
          <p:cNvPr id="30" name="Dikdörtgen 29"/>
          <p:cNvSpPr/>
          <p:nvPr/>
        </p:nvSpPr>
        <p:spPr>
          <a:xfrm>
            <a:off x="0" y="1594"/>
            <a:ext cx="6141943" cy="139820"/>
          </a:xfrm>
          <a:prstGeom prst="rect">
            <a:avLst/>
          </a:prstGeom>
          <a:solidFill>
            <a:srgbClr val="11A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Dikdörtgen 30"/>
          <p:cNvSpPr/>
          <p:nvPr/>
        </p:nvSpPr>
        <p:spPr>
          <a:xfrm>
            <a:off x="10175999" y="0"/>
            <a:ext cx="2016000" cy="141414"/>
          </a:xfrm>
          <a:prstGeom prst="rect">
            <a:avLst/>
          </a:pr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Dikdörtgen 31"/>
          <p:cNvSpPr/>
          <p:nvPr/>
        </p:nvSpPr>
        <p:spPr>
          <a:xfrm>
            <a:off x="8157943" y="0"/>
            <a:ext cx="2016000" cy="141414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Dikdörtgen 32"/>
          <p:cNvSpPr/>
          <p:nvPr/>
        </p:nvSpPr>
        <p:spPr>
          <a:xfrm>
            <a:off x="6141943" y="0"/>
            <a:ext cx="2016000" cy="141414"/>
          </a:xfrm>
          <a:prstGeom prst="rect">
            <a:avLst/>
          </a:prstGeom>
          <a:solidFill>
            <a:srgbClr val="FAB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017" y="140413"/>
            <a:ext cx="11881967" cy="549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1467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 33"/>
          <p:cNvGrpSpPr/>
          <p:nvPr/>
        </p:nvGrpSpPr>
        <p:grpSpPr>
          <a:xfrm>
            <a:off x="1" y="5641218"/>
            <a:ext cx="12192000" cy="952236"/>
            <a:chOff x="1" y="5641218"/>
            <a:chExt cx="12192000" cy="952236"/>
          </a:xfrm>
        </p:grpSpPr>
        <p:cxnSp>
          <p:nvCxnSpPr>
            <p:cNvPr id="35" name="Düz Bağlayıcı 34"/>
            <p:cNvCxnSpPr/>
            <p:nvPr/>
          </p:nvCxnSpPr>
          <p:spPr>
            <a:xfrm flipH="1">
              <a:off x="2908570" y="6183033"/>
              <a:ext cx="9283431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10570127" y="5955032"/>
              <a:ext cx="462545" cy="4625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DAD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7" name="Oval 36"/>
            <p:cNvSpPr/>
            <p:nvPr/>
          </p:nvSpPr>
          <p:spPr>
            <a:xfrm>
              <a:off x="10628851" y="6013756"/>
              <a:ext cx="352338" cy="352338"/>
            </a:xfrm>
            <a:prstGeom prst="ellipse">
              <a:avLst/>
            </a:prstGeom>
            <a:solidFill>
              <a:srgbClr val="DADADA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38" name="Resim 3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622" y="5641218"/>
              <a:ext cx="1998482" cy="952236"/>
            </a:xfrm>
            <a:prstGeom prst="rect">
              <a:avLst/>
            </a:prstGeom>
          </p:spPr>
        </p:pic>
        <p:cxnSp>
          <p:nvCxnSpPr>
            <p:cNvPr id="39" name="Düz Bağlayıcı 38"/>
            <p:cNvCxnSpPr/>
            <p:nvPr/>
          </p:nvCxnSpPr>
          <p:spPr>
            <a:xfrm flipH="1">
              <a:off x="1" y="6183033"/>
              <a:ext cx="517102" cy="0"/>
            </a:xfrm>
            <a:prstGeom prst="line">
              <a:avLst/>
            </a:prstGeom>
            <a:ln w="9525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Dikdörtgen 39"/>
            <p:cNvSpPr/>
            <p:nvPr/>
          </p:nvSpPr>
          <p:spPr>
            <a:xfrm>
              <a:off x="10659788" y="6022145"/>
              <a:ext cx="290464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tr-TR" sz="1600" dirty="0">
                  <a:solidFill>
                    <a:schemeClr val="bg1"/>
                  </a:solidFill>
                </a:rPr>
                <a:t>9</a:t>
              </a:r>
            </a:p>
          </p:txBody>
        </p:sp>
      </p:grpSp>
      <p:sp>
        <p:nvSpPr>
          <p:cNvPr id="30" name="Dikdörtgen 29"/>
          <p:cNvSpPr/>
          <p:nvPr/>
        </p:nvSpPr>
        <p:spPr>
          <a:xfrm>
            <a:off x="0" y="1594"/>
            <a:ext cx="6141943" cy="139820"/>
          </a:xfrm>
          <a:prstGeom prst="rect">
            <a:avLst/>
          </a:prstGeom>
          <a:solidFill>
            <a:srgbClr val="11A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Dikdörtgen 30"/>
          <p:cNvSpPr/>
          <p:nvPr/>
        </p:nvSpPr>
        <p:spPr>
          <a:xfrm>
            <a:off x="10175999" y="0"/>
            <a:ext cx="2016000" cy="141414"/>
          </a:xfrm>
          <a:prstGeom prst="rect">
            <a:avLst/>
          </a:prstGeom>
          <a:solidFill>
            <a:srgbClr val="E61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Dikdörtgen 31"/>
          <p:cNvSpPr/>
          <p:nvPr/>
        </p:nvSpPr>
        <p:spPr>
          <a:xfrm>
            <a:off x="8157943" y="0"/>
            <a:ext cx="2016000" cy="141414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Dikdörtgen 32"/>
          <p:cNvSpPr/>
          <p:nvPr/>
        </p:nvSpPr>
        <p:spPr>
          <a:xfrm>
            <a:off x="6141943" y="0"/>
            <a:ext cx="2016000" cy="141414"/>
          </a:xfrm>
          <a:prstGeom prst="rect">
            <a:avLst/>
          </a:prstGeom>
          <a:solidFill>
            <a:srgbClr val="FAB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686" y="140413"/>
            <a:ext cx="11920629" cy="549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2420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3207</TotalTime>
  <Words>1720</Words>
  <Application>Microsoft Office PowerPoint</Application>
  <PresentationFormat>Geniş ekran</PresentationFormat>
  <Paragraphs>343</Paragraphs>
  <Slides>49</Slides>
  <Notes>46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49</vt:i4>
      </vt:variant>
    </vt:vector>
  </HeadingPairs>
  <TitlesOfParts>
    <vt:vector size="54" baseType="lpstr">
      <vt:lpstr>Arial</vt:lpstr>
      <vt:lpstr>Calibri</vt:lpstr>
      <vt:lpstr>Calibri Light</vt:lpstr>
      <vt:lpstr>Myriad Pro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Oğuzhan Kürşad Ağralı</dc:creator>
  <cp:lastModifiedBy>Yucell</cp:lastModifiedBy>
  <cp:revision>472</cp:revision>
  <dcterms:created xsi:type="dcterms:W3CDTF">2016-10-05T12:53:14Z</dcterms:created>
  <dcterms:modified xsi:type="dcterms:W3CDTF">2017-11-15T09:30:36Z</dcterms:modified>
</cp:coreProperties>
</file>